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71" r:id="rId3"/>
    <p:sldId id="293" r:id="rId4"/>
    <p:sldId id="295" r:id="rId5"/>
    <p:sldId id="274" r:id="rId6"/>
    <p:sldId id="306" r:id="rId7"/>
    <p:sldId id="307" r:id="rId8"/>
    <p:sldId id="308" r:id="rId9"/>
    <p:sldId id="313" r:id="rId10"/>
    <p:sldId id="318" r:id="rId11"/>
    <p:sldId id="319" r:id="rId12"/>
    <p:sldId id="324" r:id="rId13"/>
  </p:sldIdLst>
  <p:sldSz cx="9144000" cy="6858000" type="screen4x3"/>
  <p:notesSz cx="6799263" cy="9929813"/>
  <p:defaultTextStyle>
    <a:defPPr>
      <a:defRPr lang="de-DE"/>
    </a:defPPr>
    <a:lvl1pPr marL="0" algn="l" defTabSz="914400" rtl="0" eaLnBrk="1" latinLnBrk="0" hangingPunct="1">
      <a:spcAft>
        <a:spcPts val="300"/>
      </a:spcAft>
      <a:defRPr sz="16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3pPr>
    <a:lvl4pPr marL="230400" indent="-230400" algn="l" defTabSz="914400" rtl="0" eaLnBrk="1" latinLnBrk="0" hangingPunct="1">
      <a:lnSpc>
        <a:spcPct val="100000"/>
      </a:lnSpc>
      <a:spcBef>
        <a:spcPts val="0"/>
      </a:spcBef>
      <a:spcAft>
        <a:spcPts val="300"/>
      </a:spcAft>
      <a:buClrTx/>
      <a:buFont typeface="+mj-lt"/>
      <a:buAutoNum type="arabicPeriod"/>
      <a:defRPr sz="16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5pPr>
    <a:lvl6pPr marL="0" algn="l" defTabSz="914400" rtl="0" eaLnBrk="1" latinLnBrk="0" hangingPunct="1">
      <a:spcAft>
        <a:spcPts val="300"/>
      </a:spcAft>
      <a:defRPr sz="1600" kern="1200">
        <a:solidFill>
          <a:schemeClr val="tx1"/>
        </a:solidFill>
        <a:latin typeface="+mn-lt"/>
        <a:ea typeface="+mn-ea"/>
        <a:cs typeface="+mn-cs"/>
      </a:defRPr>
    </a:lvl6pPr>
    <a:lvl7pPr marL="0" algn="l" defTabSz="914400" rtl="0" eaLnBrk="1" latinLnBrk="0" hangingPunct="1">
      <a:spcAft>
        <a:spcPts val="300"/>
      </a:spcAft>
      <a:defRPr sz="1600" kern="1200">
        <a:solidFill>
          <a:schemeClr val="tx1"/>
        </a:solidFill>
        <a:latin typeface="+mn-lt"/>
        <a:ea typeface="+mn-ea"/>
        <a:cs typeface="+mn-cs"/>
      </a:defRPr>
    </a:lvl7pPr>
    <a:lvl8pPr marL="0" algn="l" defTabSz="914400" rtl="0" eaLnBrk="1" latinLnBrk="0" hangingPunct="1">
      <a:spcAft>
        <a:spcPts val="300"/>
      </a:spcAft>
      <a:defRPr sz="1600" kern="1200">
        <a:solidFill>
          <a:schemeClr val="tx1"/>
        </a:solidFill>
        <a:latin typeface="+mn-lt"/>
        <a:ea typeface="+mn-ea"/>
        <a:cs typeface="+mn-cs"/>
      </a:defRPr>
    </a:lvl8pPr>
    <a:lvl9pPr marL="0" algn="l" defTabSz="914400" rtl="0" eaLnBrk="1" latinLnBrk="0" hangingPunct="1">
      <a:spcAft>
        <a:spcPts val="300"/>
      </a:spcAft>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us Blumenthal" initials="MB" lastIdx="12" clrIdx="0">
    <p:extLst>
      <p:ext uri="{19B8F6BF-5375-455C-9EA6-DF929625EA0E}">
        <p15:presenceInfo xmlns:p15="http://schemas.microsoft.com/office/powerpoint/2012/main" userId="015a31eaa1ad8a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1E10"/>
    <a:srgbClr val="A53535"/>
    <a:srgbClr val="A43E36"/>
    <a:srgbClr val="F2F2F2"/>
    <a:srgbClr val="C5B9B9"/>
    <a:srgbClr val="A5300F"/>
    <a:srgbClr val="986868"/>
    <a:srgbClr val="881616"/>
    <a:srgbClr val="B73535"/>
    <a:srgbClr val="D3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FA6DF54-55BC-4CF1-B9E0-FD424D1B5082}">
  <a:tblStyle styleId="{CFA6DF54-55BC-4CF1-B9E0-FD424D1B5082}" styleName="HC-Table">
    <a:wholeTbl>
      <a:tcTxStyle>
        <a:fontRef idx="minor">
          <a:schemeClr val="tx1"/>
        </a:fontRef>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30000" cmpd="sng">
              <a:solidFill>
                <a:schemeClr val="lt1"/>
              </a:solidFill>
            </a:ln>
          </a:insideH>
          <a:insideV>
            <a:ln w="30000" cmpd="sng">
              <a:solidFill>
                <a:schemeClr val="lt1"/>
              </a:solidFill>
            </a:ln>
          </a:insideV>
        </a:tcBdr>
        <a:fill>
          <a:solidFill>
            <a:schemeClr val="bg1">
              <a:lumMod val="95000"/>
            </a:schemeClr>
          </a:solidFill>
        </a:fill>
      </a:tcStyle>
    </a:wholeTbl>
    <a:band1H>
      <a:tcStyle>
        <a:tcBdr/>
        <a:fill>
          <a:solidFill>
            <a:schemeClr val="bg1">
              <a:lumMod val="95000"/>
            </a:schemeClr>
          </a:solidFill>
        </a:fill>
      </a:tcStyle>
    </a:band1H>
    <a:band2H>
      <a:tcStyle>
        <a:tcBdr/>
        <a:fill>
          <a:solidFill>
            <a:schemeClr val="bg1">
              <a:lumMod val="85000"/>
            </a:schemeClr>
          </a:solidFill>
        </a:fill>
      </a:tcStyle>
    </a:band2H>
    <a:band1V>
      <a:tcStyle>
        <a:tcBdr/>
        <a:fill>
          <a:solidFill>
            <a:schemeClr val="bg1">
              <a:lumMod val="95000"/>
            </a:schemeClr>
          </a:solidFill>
        </a:fill>
      </a:tcStyle>
    </a:band1V>
    <a:band2V>
      <a:tcStyle>
        <a:tcBdr/>
        <a:fill>
          <a:solidFill>
            <a:schemeClr val="bg1">
              <a:lumMod val="85000"/>
            </a:schemeClr>
          </a:solidFill>
        </a:fill>
      </a:tcStyle>
    </a:band2V>
    <a:lastCol>
      <a:tcTxStyle b="on">
        <a:fontRef idx="minor">
          <a:prstClr val="black"/>
        </a:fontRef>
        <a:schemeClr val="lt1"/>
      </a:tcTxStyle>
      <a:tcStyle>
        <a:tcBdr>
          <a:left>
            <a:ln w="60000" cmpd="sng">
              <a:solidFill>
                <a:schemeClr val="lt1"/>
              </a:solidFill>
            </a:ln>
          </a:left>
        </a:tcBdr>
        <a:fill>
          <a:solidFill>
            <a:schemeClr val="dk2">
              <a:alpha val="100000"/>
            </a:schemeClr>
          </a:solidFill>
        </a:fill>
      </a:tcStyle>
    </a:lastCol>
    <a:firstCol>
      <a:tcTxStyle b="on">
        <a:fontRef idx="minor">
          <a:prstClr val="black"/>
        </a:fontRef>
        <a:schemeClr val="lt1"/>
      </a:tcTxStyle>
      <a:tcStyle>
        <a:tcBdr>
          <a:right>
            <a:ln w="60000" cmpd="sng">
              <a:solidFill>
                <a:schemeClr val="lt1"/>
              </a:solidFill>
            </a:ln>
          </a:right>
        </a:tcBdr>
        <a:fill>
          <a:solidFill>
            <a:schemeClr val="dk2">
              <a:alpha val="100000"/>
            </a:schemeClr>
          </a:solidFill>
        </a:fill>
      </a:tcStyle>
    </a:firstCol>
    <a:lastRow>
      <a:tcTxStyle b="on">
        <a:fontRef idx="minor">
          <a:prstClr val="black"/>
        </a:fontRef>
        <a:schemeClr val="tx1"/>
      </a:tcTxStyle>
      <a:tcStyle>
        <a:tcBdr>
          <a:top>
            <a:ln w="60000" cmpd="sng">
              <a:solidFill>
                <a:schemeClr val="lt1"/>
              </a:solidFill>
            </a:ln>
          </a:top>
        </a:tcBdr>
      </a:tcStyle>
    </a:lastRow>
    <a:firstRow>
      <a:tcTxStyle b="on">
        <a:fontRef idx="minor">
          <a:prstClr val="black"/>
        </a:fontRef>
        <a:schemeClr val="lt1"/>
      </a:tcTxStyle>
      <a:tcStyle>
        <a:tcBdr>
          <a:bottom>
            <a:ln w="60000" cmpd="sng">
              <a:solidFill>
                <a:schemeClr val="lt1"/>
              </a:solidFill>
            </a:ln>
          </a:bottom>
        </a:tcBdr>
        <a:fill>
          <a:solidFill>
            <a:schemeClr val="dk2">
              <a:alpha val="10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6" autoAdjust="0"/>
    <p:restoredTop sz="93945" autoAdjust="0"/>
  </p:normalViewPr>
  <p:slideViewPr>
    <p:cSldViewPr showGuides="1">
      <p:cViewPr varScale="1">
        <p:scale>
          <a:sx n="111" d="100"/>
          <a:sy n="111" d="100"/>
        </p:scale>
        <p:origin x="1338" y="114"/>
      </p:cViewPr>
      <p:guideLst>
        <p:guide orient="horz" pos="2296"/>
        <p:guide pos="2880"/>
      </p:guideLst>
    </p:cSldViewPr>
  </p:slideViewPr>
  <p:notesTextViewPr>
    <p:cViewPr>
      <p:scale>
        <a:sx n="1" d="1"/>
        <a:sy n="1" d="1"/>
      </p:scale>
      <p:origin x="0" y="0"/>
    </p:cViewPr>
  </p:notesTextViewPr>
  <p:notesViewPr>
    <p:cSldViewPr showGuides="1">
      <p:cViewPr varScale="1">
        <p:scale>
          <a:sx n="99" d="100"/>
          <a:sy n="99" d="100"/>
        </p:scale>
        <p:origin x="35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E323E2-739F-476C-A603-0452454F3726}"/>
              </a:ext>
            </a:extLst>
          </p:cNvPr>
          <p:cNvSpPr>
            <a:spLocks noGrp="1"/>
          </p:cNvSpPr>
          <p:nvPr>
            <p:ph type="hdr" sz="quarter"/>
          </p:nvPr>
        </p:nvSpPr>
        <p:spPr>
          <a:xfrm>
            <a:off x="1115111" y="290764"/>
            <a:ext cx="4569041" cy="312750"/>
          </a:xfrm>
          <a:prstGeom prst="rect">
            <a:avLst/>
          </a:prstGeom>
        </p:spPr>
        <p:txBody>
          <a:bodyPr vert="horz" lIns="0" tIns="0" rIns="0" bIns="0" rtlCol="0"/>
          <a:lstStyle>
            <a:lvl1pPr algn="l">
              <a:defRPr sz="1200"/>
            </a:lvl1pPr>
          </a:lstStyle>
          <a:p>
            <a:endParaRPr lang="de-CH" sz="1000" dirty="0"/>
          </a:p>
        </p:txBody>
      </p:sp>
      <p:sp>
        <p:nvSpPr>
          <p:cNvPr id="4" name="Footer Placeholder 3">
            <a:extLst>
              <a:ext uri="{FF2B5EF4-FFF2-40B4-BE49-F238E27FC236}">
                <a16:creationId xmlns:a16="http://schemas.microsoft.com/office/drawing/2014/main" id="{9BB87356-D2B4-4B2C-8456-8FB1EF383D1A}"/>
              </a:ext>
            </a:extLst>
          </p:cNvPr>
          <p:cNvSpPr>
            <a:spLocks noGrp="1"/>
          </p:cNvSpPr>
          <p:nvPr>
            <p:ph type="ftr" sz="quarter" idx="2"/>
          </p:nvPr>
        </p:nvSpPr>
        <p:spPr>
          <a:xfrm>
            <a:off x="1115111" y="9300780"/>
            <a:ext cx="3997911" cy="312750"/>
          </a:xfrm>
          <a:prstGeom prst="rect">
            <a:avLst/>
          </a:prstGeom>
        </p:spPr>
        <p:txBody>
          <a:bodyPr vert="horz" lIns="0" tIns="0" rIns="0" bIns="0" rtlCol="0" anchor="b"/>
          <a:lstStyle>
            <a:lvl1pPr algn="l">
              <a:defRPr sz="1200"/>
            </a:lvl1pPr>
          </a:lstStyle>
          <a:p>
            <a:endParaRPr lang="de-CH" sz="1000"/>
          </a:p>
        </p:txBody>
      </p:sp>
      <p:sp>
        <p:nvSpPr>
          <p:cNvPr id="5" name="Slide Number Placeholder 4">
            <a:extLst>
              <a:ext uri="{FF2B5EF4-FFF2-40B4-BE49-F238E27FC236}">
                <a16:creationId xmlns:a16="http://schemas.microsoft.com/office/drawing/2014/main" id="{BF47F27E-0AD9-493F-A0F8-E1B8502EF48A}"/>
              </a:ext>
            </a:extLst>
          </p:cNvPr>
          <p:cNvSpPr>
            <a:spLocks noGrp="1"/>
          </p:cNvSpPr>
          <p:nvPr>
            <p:ph type="sldNum" sz="quarter" idx="3"/>
          </p:nvPr>
        </p:nvSpPr>
        <p:spPr>
          <a:xfrm>
            <a:off x="5327196" y="9300780"/>
            <a:ext cx="356956" cy="312750"/>
          </a:xfrm>
          <a:prstGeom prst="rect">
            <a:avLst/>
          </a:prstGeom>
        </p:spPr>
        <p:txBody>
          <a:bodyPr vert="horz" lIns="0" tIns="0" rIns="0" bIns="0" rtlCol="0" anchor="b"/>
          <a:lstStyle>
            <a:lvl1pPr algn="r">
              <a:defRPr sz="1200"/>
            </a:lvl1pPr>
          </a:lstStyle>
          <a:p>
            <a:fld id="{6C97E660-2A49-4E5D-B342-F724E37EC6BE}" type="slidenum">
              <a:rPr lang="de-CH" sz="1000" smtClean="0"/>
              <a:t>‹Nr.›</a:t>
            </a:fld>
            <a:endParaRPr lang="de-CH" sz="1000" dirty="0"/>
          </a:p>
        </p:txBody>
      </p:sp>
    </p:spTree>
    <p:extLst>
      <p:ext uri="{BB962C8B-B14F-4D97-AF65-F5344CB8AC3E}">
        <p14:creationId xmlns:p14="http://schemas.microsoft.com/office/powerpoint/2010/main" val="317013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79927" y="285843"/>
            <a:ext cx="5439410" cy="378273"/>
          </a:xfrm>
          <a:prstGeom prst="rect">
            <a:avLst/>
          </a:prstGeom>
        </p:spPr>
        <p:txBody>
          <a:bodyPr vert="horz" lIns="0" tIns="0" rIns="0" bIns="0" rtlCol="0"/>
          <a:lstStyle>
            <a:lvl1pPr algn="l">
              <a:defRPr sz="1000"/>
            </a:lvl1pPr>
          </a:lstStyle>
          <a:p>
            <a:endParaRPr lang="de-CH" dirty="0"/>
          </a:p>
        </p:txBody>
      </p:sp>
      <p:sp>
        <p:nvSpPr>
          <p:cNvPr id="3" name="Date Placeholder 2"/>
          <p:cNvSpPr>
            <a:spLocks noGrp="1"/>
          </p:cNvSpPr>
          <p:nvPr>
            <p:ph type="dt" idx="1"/>
          </p:nvPr>
        </p:nvSpPr>
        <p:spPr>
          <a:xfrm>
            <a:off x="4256327" y="9418392"/>
            <a:ext cx="1183084" cy="312750"/>
          </a:xfrm>
          <a:prstGeom prst="rect">
            <a:avLst/>
          </a:prstGeom>
        </p:spPr>
        <p:txBody>
          <a:bodyPr vert="horz" lIns="0" tIns="0" rIns="0" bIns="0" rtlCol="0" anchor="t" anchorCtr="0"/>
          <a:lstStyle>
            <a:lvl1pPr algn="r">
              <a:defRPr sz="1000"/>
            </a:lvl1pPr>
          </a:lstStyle>
          <a:p>
            <a:fld id="{B77D2688-68DA-4960-89D5-07D77FC52819}" type="datetimeFigureOut">
              <a:rPr lang="de-CH" smtClean="0"/>
              <a:pPr/>
              <a:t>04.02.2021</a:t>
            </a:fld>
            <a:endParaRPr lang="de-CH" dirty="0"/>
          </a:p>
        </p:txBody>
      </p:sp>
      <p:sp>
        <p:nvSpPr>
          <p:cNvPr id="4" name="Slide Image Placeholder 3"/>
          <p:cNvSpPr>
            <a:spLocks noGrp="1" noRot="1" noChangeAspect="1"/>
          </p:cNvSpPr>
          <p:nvPr>
            <p:ph type="sldImg" idx="2"/>
          </p:nvPr>
        </p:nvSpPr>
        <p:spPr>
          <a:xfrm>
            <a:off x="420688" y="809625"/>
            <a:ext cx="5957887" cy="4468813"/>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79927" y="5434029"/>
            <a:ext cx="5439410" cy="3909864"/>
          </a:xfrm>
          <a:prstGeom prst="rect">
            <a:avLst/>
          </a:prstGeom>
        </p:spPr>
        <p:txBody>
          <a:bodyPr vert="horz" lIns="0" tIns="0" rIns="0" bIns="0" rtlCol="0"/>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oter Placeholder 5"/>
          <p:cNvSpPr>
            <a:spLocks noGrp="1"/>
          </p:cNvSpPr>
          <p:nvPr>
            <p:ph type="ftr" sz="quarter" idx="4"/>
          </p:nvPr>
        </p:nvSpPr>
        <p:spPr>
          <a:xfrm>
            <a:off x="679926" y="9422124"/>
            <a:ext cx="3419258" cy="312750"/>
          </a:xfrm>
          <a:prstGeom prst="rect">
            <a:avLst/>
          </a:prstGeom>
        </p:spPr>
        <p:txBody>
          <a:bodyPr vert="horz" lIns="0" tIns="0" rIns="0" bIns="0" rtlCol="0" anchor="t" anchorCtr="0"/>
          <a:lstStyle>
            <a:lvl1pPr algn="l">
              <a:defRPr sz="1000"/>
            </a:lvl1pPr>
          </a:lstStyle>
          <a:p>
            <a:endParaRPr lang="de-CH" dirty="0"/>
          </a:p>
        </p:txBody>
      </p:sp>
      <p:sp>
        <p:nvSpPr>
          <p:cNvPr id="7" name="Slide Number Placeholder 6"/>
          <p:cNvSpPr>
            <a:spLocks noGrp="1"/>
          </p:cNvSpPr>
          <p:nvPr>
            <p:ph type="sldNum" sz="quarter" idx="5"/>
          </p:nvPr>
        </p:nvSpPr>
        <p:spPr>
          <a:xfrm>
            <a:off x="5596553" y="9418392"/>
            <a:ext cx="522784" cy="312750"/>
          </a:xfrm>
          <a:prstGeom prst="rect">
            <a:avLst/>
          </a:prstGeom>
        </p:spPr>
        <p:txBody>
          <a:bodyPr vert="horz" lIns="0" tIns="0" rIns="0" bIns="0" rtlCol="0" anchor="t" anchorCtr="0"/>
          <a:lstStyle>
            <a:lvl1pPr algn="r">
              <a:defRPr sz="1000"/>
            </a:lvl1pPr>
          </a:lstStyle>
          <a:p>
            <a:fld id="{E2B0D6B8-0B7F-4E72-AFC4-B09A39E7195E}" type="slidenum">
              <a:rPr lang="de-CH" smtClean="0"/>
              <a:pPr/>
              <a:t>‹Nr.›</a:t>
            </a:fld>
            <a:endParaRPr lang="de-CH" dirty="0"/>
          </a:p>
        </p:txBody>
      </p:sp>
    </p:spTree>
    <p:extLst>
      <p:ext uri="{BB962C8B-B14F-4D97-AF65-F5344CB8AC3E}">
        <p14:creationId xmlns:p14="http://schemas.microsoft.com/office/powerpoint/2010/main" val="213231721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180975"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42925"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712788" indent="-169863"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42"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E1A4240-6C76-406F-9618-4F0956FBE094}"/>
              </a:ext>
            </a:extLst>
          </p:cNvPr>
          <p:cNvSpPr>
            <a:spLocks noGrp="1"/>
          </p:cNvSpPr>
          <p:nvPr>
            <p:ph type="pic" sz="quarter" idx="10"/>
          </p:nvPr>
        </p:nvSpPr>
        <p:spPr>
          <a:xfrm>
            <a:off x="395536" y="1268760"/>
            <a:ext cx="8352926" cy="4536504"/>
          </a:xfrm>
        </p:spPr>
        <p:txBody>
          <a:bodyPr anchor="ctr" anchorCtr="1"/>
          <a:lstStyle>
            <a:lvl1pPr marL="0" indent="0" algn="ctr">
              <a:buNone/>
              <a:defRPr/>
            </a:lvl1pPr>
          </a:lstStyle>
          <a:p>
            <a:r>
              <a:rPr lang="de-DE"/>
              <a:t>Bild durch Klicken auf Symbol hinzufügen</a:t>
            </a:r>
            <a:endParaRPr lang="de-CH" dirty="0"/>
          </a:p>
        </p:txBody>
      </p:sp>
      <p:sp>
        <p:nvSpPr>
          <p:cNvPr id="2" name="Title 1">
            <a:extLst>
              <a:ext uri="{FF2B5EF4-FFF2-40B4-BE49-F238E27FC236}">
                <a16:creationId xmlns:a16="http://schemas.microsoft.com/office/drawing/2014/main" id="{A55D5A8A-7314-4FCC-9D4D-BFAD2987FAF1}"/>
              </a:ext>
            </a:extLst>
          </p:cNvPr>
          <p:cNvSpPr>
            <a:spLocks noGrp="1"/>
          </p:cNvSpPr>
          <p:nvPr>
            <p:ph type="ctrTitle"/>
          </p:nvPr>
        </p:nvSpPr>
        <p:spPr>
          <a:xfrm>
            <a:off x="2555625" y="2012651"/>
            <a:ext cx="6192837" cy="552253"/>
          </a:xfrm>
          <a:solidFill>
            <a:schemeClr val="bg1">
              <a:alpha val="70000"/>
            </a:schemeClr>
          </a:solidFill>
        </p:spPr>
        <p:txBody>
          <a:bodyPr lIns="72000" tIns="72000" rIns="144000" bIns="36000" anchor="b">
            <a:spAutoFit/>
          </a:bodyPr>
          <a:lstStyle>
            <a:lvl1pPr algn="l">
              <a:defRPr sz="3200"/>
            </a:lvl1pPr>
          </a:lstStyle>
          <a:p>
            <a:r>
              <a:rPr lang="de-DE"/>
              <a:t>Titelmasterformat durch Klicken bearbeiten</a:t>
            </a:r>
            <a:endParaRPr lang="de-DE" dirty="0"/>
          </a:p>
        </p:txBody>
      </p:sp>
      <p:sp>
        <p:nvSpPr>
          <p:cNvPr id="3" name="Subtitle 2">
            <a:extLst>
              <a:ext uri="{FF2B5EF4-FFF2-40B4-BE49-F238E27FC236}">
                <a16:creationId xmlns:a16="http://schemas.microsoft.com/office/drawing/2014/main" id="{07F65485-65F2-4E36-AFF8-5849599C9228}"/>
              </a:ext>
            </a:extLst>
          </p:cNvPr>
          <p:cNvSpPr>
            <a:spLocks noGrp="1"/>
          </p:cNvSpPr>
          <p:nvPr>
            <p:ph type="subTitle" idx="1"/>
          </p:nvPr>
        </p:nvSpPr>
        <p:spPr>
          <a:xfrm>
            <a:off x="2555626" y="2646555"/>
            <a:ext cx="6192838" cy="422405"/>
          </a:xfrm>
          <a:solidFill>
            <a:schemeClr val="bg1">
              <a:alpha val="70000"/>
            </a:schemeClr>
          </a:solidFill>
        </p:spPr>
        <p:txBody>
          <a:bodyPr lIns="72000" tIns="72000" rIns="144000" bIns="72000">
            <a:spAutoFit/>
          </a:bodyPr>
          <a:lstStyle>
            <a:lvl1pPr marL="0" indent="0" algn="l">
              <a:spcAft>
                <a:spcPts val="1200"/>
              </a:spcAft>
              <a:buNone/>
              <a:defRPr sz="1800">
                <a:solidFill>
                  <a:schemeClr val="tx2"/>
                </a:solidFill>
              </a:defRPr>
            </a:lvl1pPr>
            <a:lvl2pPr marL="0" indent="0" algn="l">
              <a:spcAft>
                <a:spcPts val="600"/>
              </a:spcAft>
              <a:buNone/>
              <a:defRPr sz="16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2" name="Text Placeholder 11">
            <a:extLst>
              <a:ext uri="{FF2B5EF4-FFF2-40B4-BE49-F238E27FC236}">
                <a16:creationId xmlns:a16="http://schemas.microsoft.com/office/drawing/2014/main" id="{A59DDDAE-E6D3-4A16-B3F4-223174214B81}"/>
              </a:ext>
            </a:extLst>
          </p:cNvPr>
          <p:cNvSpPr>
            <a:spLocks noGrp="1"/>
          </p:cNvSpPr>
          <p:nvPr>
            <p:ph type="body" sz="quarter" idx="11"/>
          </p:nvPr>
        </p:nvSpPr>
        <p:spPr>
          <a:xfrm>
            <a:off x="398643" y="6525344"/>
            <a:ext cx="8349819" cy="288000"/>
          </a:xfrm>
        </p:spPr>
        <p:txBody>
          <a:bodyPr/>
          <a:lstStyle>
            <a:lvl1pPr marL="0" indent="0">
              <a:spcAft>
                <a:spcPts val="0"/>
              </a:spcAft>
              <a:buNone/>
              <a:defRPr sz="900">
                <a:solidFill>
                  <a:schemeClr val="tx2"/>
                </a:solidFill>
              </a:defRPr>
            </a:lvl1pPr>
            <a:lvl2pPr marL="0" indent="0">
              <a:spcAft>
                <a:spcPts val="0"/>
              </a:spcAft>
              <a:buNone/>
              <a:defRPr sz="900">
                <a:solidFill>
                  <a:schemeClr val="tx2"/>
                </a:solidFill>
              </a:defRPr>
            </a:lvl2pPr>
            <a:lvl3pPr marL="0" indent="0">
              <a:spcAft>
                <a:spcPts val="0"/>
              </a:spcAft>
              <a:buNone/>
              <a:defRPr sz="900">
                <a:solidFill>
                  <a:schemeClr val="tx2"/>
                </a:solidFill>
              </a:defRPr>
            </a:lvl3pPr>
            <a:lvl4pPr marL="0" indent="0">
              <a:spcAft>
                <a:spcPts val="0"/>
              </a:spcAft>
              <a:buFont typeface="Arial" panose="020B0604020202020204" pitchFamily="34" charset="0"/>
              <a:buNone/>
              <a:defRPr sz="900">
                <a:solidFill>
                  <a:schemeClr val="tx2"/>
                </a:solidFill>
              </a:defRPr>
            </a:lvl4pPr>
            <a:lvl5pPr marL="0" indent="0">
              <a:spcAft>
                <a:spcPts val="0"/>
              </a:spcAft>
              <a:buFont typeface="Arial" panose="020B0604020202020204" pitchFamily="34" charset="0"/>
              <a:buNone/>
              <a:defRPr sz="900">
                <a:solidFill>
                  <a:schemeClr val="tx2"/>
                </a:solidFill>
              </a:defRPr>
            </a:lvl5pPr>
          </a:lstStyle>
          <a:p>
            <a:pPr lvl="0"/>
            <a:r>
              <a:rPr lang="de-DE" dirty="0"/>
              <a:t>Formatvorlagen des Textmasters bearbeiten</a:t>
            </a:r>
          </a:p>
        </p:txBody>
      </p:sp>
      <p:cxnSp>
        <p:nvCxnSpPr>
          <p:cNvPr id="7" name="Straight Connector 6">
            <a:extLst>
              <a:ext uri="{FF2B5EF4-FFF2-40B4-BE49-F238E27FC236}">
                <a16:creationId xmlns:a16="http://schemas.microsoft.com/office/drawing/2014/main" id="{831C6A90-01D1-40AE-AA67-880891A540D2}"/>
              </a:ext>
            </a:extLst>
          </p:cNvPr>
          <p:cNvCxnSpPr>
            <a:cxnSpLocks/>
          </p:cNvCxnSpPr>
          <p:nvPr userDrawn="1"/>
        </p:nvCxnSpPr>
        <p:spPr>
          <a:xfrm>
            <a:off x="395288" y="6453336"/>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388" y="538742"/>
            <a:ext cx="3240508" cy="50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78262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1610" userDrawn="1">
          <p15:clr>
            <a:srgbClr val="FBAE40"/>
          </p15:clr>
        </p15:guide>
        <p15:guide id="4" orient="horz" pos="799" userDrawn="1">
          <p15:clr>
            <a:srgbClr val="FBAE40"/>
          </p15:clr>
        </p15:guide>
        <p15:guide id="5" orient="horz" pos="3657" userDrawn="1">
          <p15:clr>
            <a:srgbClr val="FBAE40"/>
          </p15:clr>
        </p15:guide>
        <p15:guide id="6" orient="horz" pos="1616" userDrawn="1">
          <p15:clr>
            <a:srgbClr val="FBAE40"/>
          </p15:clr>
        </p15:guide>
        <p15:guide id="7" orient="horz" pos="1661" userDrawn="1">
          <p15:clr>
            <a:srgbClr val="FBAE40"/>
          </p15:clr>
        </p15:guide>
        <p15:guide id="8" orient="horz" pos="1253" userDrawn="1">
          <p15:clr>
            <a:srgbClr val="FBAE40"/>
          </p15:clr>
        </p15:guide>
        <p15:guide id="9" orient="horz" pos="1933" userDrawn="1">
          <p15:clr>
            <a:srgbClr val="FBAE40"/>
          </p15:clr>
        </p15:guide>
        <p15:guide id="10" orient="horz" pos="4110" userDrawn="1">
          <p15:clr>
            <a:srgbClr val="FBAE40"/>
          </p15:clr>
        </p15:guide>
        <p15:guide id="11" orient="horz" pos="4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EED8-C3E3-4848-AD56-1B7CFF757D83}"/>
              </a:ext>
            </a:extLst>
          </p:cNvPr>
          <p:cNvSpPr>
            <a:spLocks noGrp="1"/>
          </p:cNvSpPr>
          <p:nvPr>
            <p:ph type="title"/>
          </p:nvPr>
        </p:nvSpPr>
        <p:spPr>
          <a:xfrm>
            <a:off x="395288" y="836613"/>
            <a:ext cx="8353176" cy="1224235"/>
          </a:xfrm>
        </p:spPr>
        <p:txBody>
          <a:bodyPr anchor="b"/>
          <a:lstStyle>
            <a:lvl1pPr>
              <a:defRPr sz="3200"/>
            </a:lvl1pPr>
          </a:lstStyle>
          <a:p>
            <a:r>
              <a:rPr lang="de-DE"/>
              <a:t>Titelmasterformat durch Klicken bearbeiten</a:t>
            </a:r>
            <a:endParaRPr lang="de-DE" dirty="0"/>
          </a:p>
        </p:txBody>
      </p:sp>
      <p:sp>
        <p:nvSpPr>
          <p:cNvPr id="3" name="Text Placeholder 2">
            <a:extLst>
              <a:ext uri="{FF2B5EF4-FFF2-40B4-BE49-F238E27FC236}">
                <a16:creationId xmlns:a16="http://schemas.microsoft.com/office/drawing/2014/main" id="{3E8B229C-1C20-4EFF-8CF3-30CEFE7A1F82}"/>
              </a:ext>
            </a:extLst>
          </p:cNvPr>
          <p:cNvSpPr>
            <a:spLocks noGrp="1"/>
          </p:cNvSpPr>
          <p:nvPr>
            <p:ph type="body" idx="1"/>
          </p:nvPr>
        </p:nvSpPr>
        <p:spPr>
          <a:xfrm>
            <a:off x="395288" y="2276872"/>
            <a:ext cx="5472112" cy="4031853"/>
          </a:xfrm>
        </p:spPr>
        <p:txBody>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a:extLst>
              <a:ext uri="{FF2B5EF4-FFF2-40B4-BE49-F238E27FC236}">
                <a16:creationId xmlns:a16="http://schemas.microsoft.com/office/drawing/2014/main" id="{68BDE2DE-E7F2-4130-8F52-B48BCFD187FB}"/>
              </a:ext>
            </a:extLst>
          </p:cNvPr>
          <p:cNvSpPr>
            <a:spLocks noGrp="1"/>
          </p:cNvSpPr>
          <p:nvPr>
            <p:ph type="dt" sz="half" idx="10"/>
          </p:nvPr>
        </p:nvSpPr>
        <p:spPr/>
        <p:txBody>
          <a:bodyPr/>
          <a:lstStyle/>
          <a:p>
            <a:fld id="{CA7FCBD2-D8D5-4D5E-8E3B-1354F5379FC1}" type="datetime1">
              <a:rPr lang="de-DE" smtClean="0"/>
              <a:t>04.02.2021</a:t>
            </a:fld>
            <a:endParaRPr lang="de-DE" dirty="0"/>
          </a:p>
        </p:txBody>
      </p:sp>
      <p:sp>
        <p:nvSpPr>
          <p:cNvPr id="5" name="Footer Placeholder 4">
            <a:extLst>
              <a:ext uri="{FF2B5EF4-FFF2-40B4-BE49-F238E27FC236}">
                <a16:creationId xmlns:a16="http://schemas.microsoft.com/office/drawing/2014/main" id="{29301B0C-23DD-4E22-BBDF-604970748AB2}"/>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6" name="Slide Number Placeholder 5">
            <a:extLst>
              <a:ext uri="{FF2B5EF4-FFF2-40B4-BE49-F238E27FC236}">
                <a16:creationId xmlns:a16="http://schemas.microsoft.com/office/drawing/2014/main" id="{7B183A98-716C-4715-BB05-A879C5817B7E}"/>
              </a:ext>
            </a:extLst>
          </p:cNvPr>
          <p:cNvSpPr>
            <a:spLocks noGrp="1"/>
          </p:cNvSpPr>
          <p:nvPr>
            <p:ph type="sldNum" sz="quarter" idx="12"/>
          </p:nvPr>
        </p:nvSpPr>
        <p:spPr/>
        <p:txBody>
          <a:bodyPr/>
          <a:lstStyle/>
          <a:p>
            <a:fld id="{C45EF9CB-EA02-4358-A43B-37B7D50B5BD7}" type="slidenum">
              <a:rPr lang="de-DE" smtClean="0"/>
              <a:t>‹Nr.›</a:t>
            </a:fld>
            <a:endParaRPr lang="de-DE" dirty="0"/>
          </a:p>
        </p:txBody>
      </p:sp>
    </p:spTree>
    <p:extLst>
      <p:ext uri="{BB962C8B-B14F-4D97-AF65-F5344CB8AC3E}">
        <p14:creationId xmlns:p14="http://schemas.microsoft.com/office/powerpoint/2010/main" val="2643463260"/>
      </p:ext>
    </p:extLst>
  </p:cSld>
  <p:clrMapOvr>
    <a:masterClrMapping/>
  </p:clrMapOvr>
  <p:extLst>
    <p:ext uri="{DCECCB84-F9BA-43D5-87BE-67443E8EF086}">
      <p15:sldGuideLst xmlns:p15="http://schemas.microsoft.com/office/powerpoint/2012/main">
        <p15:guide id="2" pos="249" userDrawn="1">
          <p15:clr>
            <a:srgbClr val="FBAE40"/>
          </p15:clr>
        </p15:guide>
        <p15:guide id="3" pos="5511" userDrawn="1">
          <p15:clr>
            <a:srgbClr val="FBAE40"/>
          </p15:clr>
        </p15:guide>
        <p15:guide id="4" orient="horz" pos="3974" userDrawn="1">
          <p15:clr>
            <a:srgbClr val="FBAE40"/>
          </p15:clr>
        </p15:guide>
        <p15:guide id="5" orient="horz" pos="4110" userDrawn="1">
          <p15:clr>
            <a:srgbClr val="FBAE40"/>
          </p15:clr>
        </p15:guide>
        <p15:guide id="6" orient="horz" pos="1434" userDrawn="1">
          <p15:clr>
            <a:srgbClr val="FBAE40"/>
          </p15:clr>
        </p15:guide>
        <p15:guide id="7" orient="horz" pos="1298" userDrawn="1">
          <p15:clr>
            <a:srgbClr val="FBAE40"/>
          </p15:clr>
        </p15:guide>
        <p15:guide id="8" orient="horz" pos="52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47A-37DE-43ED-BA04-28E4CCD9C862}"/>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7BDAE140-74AC-4851-869E-4E732D68092D}"/>
              </a:ext>
            </a:extLst>
          </p:cNvPr>
          <p:cNvSpPr>
            <a:spLocks noGrp="1"/>
          </p:cNvSpPr>
          <p:nvPr>
            <p:ph sz="half" idx="1"/>
          </p:nvPr>
        </p:nvSpPr>
        <p:spPr>
          <a:xfrm>
            <a:off x="395288" y="981074"/>
            <a:ext cx="4032250" cy="53276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a:extLst>
              <a:ext uri="{FF2B5EF4-FFF2-40B4-BE49-F238E27FC236}">
                <a16:creationId xmlns:a16="http://schemas.microsoft.com/office/drawing/2014/main" id="{65AE8903-03DD-4383-A035-9FAAE6A7CCCD}"/>
              </a:ext>
            </a:extLst>
          </p:cNvPr>
          <p:cNvSpPr>
            <a:spLocks noGrp="1"/>
          </p:cNvSpPr>
          <p:nvPr>
            <p:ph sz="half" idx="2"/>
          </p:nvPr>
        </p:nvSpPr>
        <p:spPr>
          <a:xfrm>
            <a:off x="4716462" y="981074"/>
            <a:ext cx="4032251" cy="53276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a:extLst>
              <a:ext uri="{FF2B5EF4-FFF2-40B4-BE49-F238E27FC236}">
                <a16:creationId xmlns:a16="http://schemas.microsoft.com/office/drawing/2014/main" id="{2ECC0250-FADF-4C81-B6C8-07B4E1BBF63B}"/>
              </a:ext>
            </a:extLst>
          </p:cNvPr>
          <p:cNvSpPr>
            <a:spLocks noGrp="1"/>
          </p:cNvSpPr>
          <p:nvPr>
            <p:ph type="dt" sz="half" idx="10"/>
          </p:nvPr>
        </p:nvSpPr>
        <p:spPr/>
        <p:txBody>
          <a:bodyPr/>
          <a:lstStyle/>
          <a:p>
            <a:fld id="{E0832391-BCB6-46B1-B340-0D836E326BBB}" type="datetime1">
              <a:rPr lang="de-DE" smtClean="0"/>
              <a:t>04.02.2021</a:t>
            </a:fld>
            <a:endParaRPr lang="de-DE" dirty="0"/>
          </a:p>
        </p:txBody>
      </p:sp>
      <p:sp>
        <p:nvSpPr>
          <p:cNvPr id="6" name="Footer Placeholder 5">
            <a:extLst>
              <a:ext uri="{FF2B5EF4-FFF2-40B4-BE49-F238E27FC236}">
                <a16:creationId xmlns:a16="http://schemas.microsoft.com/office/drawing/2014/main" id="{72F420C5-D26C-479D-B620-8941B7D94F6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7" name="Slide Number Placeholder 6">
            <a:extLst>
              <a:ext uri="{FF2B5EF4-FFF2-40B4-BE49-F238E27FC236}">
                <a16:creationId xmlns:a16="http://schemas.microsoft.com/office/drawing/2014/main" id="{266DE808-885D-4CE2-B38A-D9148D836E0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ext Placeholder 10">
            <a:extLst>
              <a:ext uri="{FF2B5EF4-FFF2-40B4-BE49-F238E27FC236}">
                <a16:creationId xmlns:a16="http://schemas.microsoft.com/office/drawing/2014/main" id="{C74DE099-3225-42F4-B958-C324DA3261C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9" name="Straight Connector 8">
            <a:extLst>
              <a:ext uri="{FF2B5EF4-FFF2-40B4-BE49-F238E27FC236}">
                <a16:creationId xmlns:a16="http://schemas.microsoft.com/office/drawing/2014/main" id="{DCEEEA81-515B-4CD7-BE22-2338BD96194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23155"/>
      </p:ext>
    </p:extLst>
  </p:cSld>
  <p:clrMapOvr>
    <a:masterClrMapping/>
  </p:clrMapOvr>
  <p:extLst>
    <p:ext uri="{DCECCB84-F9BA-43D5-87BE-67443E8EF086}">
      <p15:sldGuideLst xmlns:p15="http://schemas.microsoft.com/office/powerpoint/2012/main">
        <p15:guide id="1" pos="2789" userDrawn="1">
          <p15:clr>
            <a:srgbClr val="FBAE40"/>
          </p15:clr>
        </p15:guide>
        <p15:guide id="2" pos="2971" userDrawn="1">
          <p15:clr>
            <a:srgbClr val="FBAE40"/>
          </p15:clr>
        </p15:guide>
        <p15:guide id="3" pos="5511" userDrawn="1">
          <p15:clr>
            <a:srgbClr val="FBAE40"/>
          </p15:clr>
        </p15:guide>
        <p15:guide id="4" pos="249" userDrawn="1">
          <p15:clr>
            <a:srgbClr val="FBAE40"/>
          </p15:clr>
        </p15:guide>
        <p15:guide id="5" orient="horz" pos="618" userDrawn="1">
          <p15:clr>
            <a:srgbClr val="FBAE40"/>
          </p15:clr>
        </p15:guide>
        <p15:guide id="6" orient="horz" pos="527" userDrawn="1">
          <p15:clr>
            <a:srgbClr val="FBAE40"/>
          </p15:clr>
        </p15:guide>
        <p15:guide id="7" orient="horz" pos="164" userDrawn="1">
          <p15:clr>
            <a:srgbClr val="FBAE40"/>
          </p15:clr>
        </p15:guide>
        <p15:guide id="8" orient="horz" pos="3974" userDrawn="1">
          <p15:clr>
            <a:srgbClr val="FBAE40"/>
          </p15:clr>
        </p15:guide>
        <p15:guide id="9" orient="horz" pos="411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E43695-719F-485A-A295-8F3D7B3E8C8D}"/>
              </a:ext>
            </a:extLst>
          </p:cNvPr>
          <p:cNvSpPr>
            <a:spLocks noGrp="1"/>
          </p:cNvSpPr>
          <p:nvPr>
            <p:ph sz="half" idx="2"/>
          </p:nvPr>
        </p:nvSpPr>
        <p:spPr>
          <a:xfrm>
            <a:off x="395288" y="1557338"/>
            <a:ext cx="4032250" cy="4247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5">
            <a:extLst>
              <a:ext uri="{FF2B5EF4-FFF2-40B4-BE49-F238E27FC236}">
                <a16:creationId xmlns:a16="http://schemas.microsoft.com/office/drawing/2014/main" id="{1B704768-7D5D-4089-9928-96A2A303BFCF}"/>
              </a:ext>
            </a:extLst>
          </p:cNvPr>
          <p:cNvSpPr>
            <a:spLocks noGrp="1"/>
          </p:cNvSpPr>
          <p:nvPr>
            <p:ph sz="quarter" idx="4"/>
          </p:nvPr>
        </p:nvSpPr>
        <p:spPr>
          <a:xfrm>
            <a:off x="4716463" y="1557339"/>
            <a:ext cx="4032250" cy="424792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E7883D12-E864-475A-8BAE-940FBD429714}"/>
              </a:ext>
            </a:extLst>
          </p:cNvPr>
          <p:cNvSpPr>
            <a:spLocks noGrp="1"/>
          </p:cNvSpPr>
          <p:nvPr>
            <p:ph type="dt" sz="half" idx="10"/>
          </p:nvPr>
        </p:nvSpPr>
        <p:spPr/>
        <p:txBody>
          <a:bodyPr/>
          <a:lstStyle/>
          <a:p>
            <a:fld id="{3818D847-F6A5-4532-94E8-ACD550E13378}" type="datetime1">
              <a:rPr lang="de-DE" smtClean="0"/>
              <a:t>04.02.2021</a:t>
            </a:fld>
            <a:endParaRPr lang="de-DE" dirty="0"/>
          </a:p>
        </p:txBody>
      </p:sp>
      <p:sp>
        <p:nvSpPr>
          <p:cNvPr id="8" name="Footer Placeholder 7">
            <a:extLst>
              <a:ext uri="{FF2B5EF4-FFF2-40B4-BE49-F238E27FC236}">
                <a16:creationId xmlns:a16="http://schemas.microsoft.com/office/drawing/2014/main" id="{C7C007D3-FF52-4173-8311-C896196E9C4E}"/>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9" name="Slide Number Placeholder 8">
            <a:extLst>
              <a:ext uri="{FF2B5EF4-FFF2-40B4-BE49-F238E27FC236}">
                <a16:creationId xmlns:a16="http://schemas.microsoft.com/office/drawing/2014/main" id="{89804536-EF1C-4A67-8110-1A57566FB2B8}"/>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10" name="Title 9">
            <a:extLst>
              <a:ext uri="{FF2B5EF4-FFF2-40B4-BE49-F238E27FC236}">
                <a16:creationId xmlns:a16="http://schemas.microsoft.com/office/drawing/2014/main" id="{26BF0B0F-7A74-4860-86BF-4D4592CBD8C0}"/>
              </a:ext>
            </a:extLst>
          </p:cNvPr>
          <p:cNvSpPr>
            <a:spLocks noGrp="1"/>
          </p:cNvSpPr>
          <p:nvPr>
            <p:ph type="title"/>
          </p:nvPr>
        </p:nvSpPr>
        <p:spPr/>
        <p:txBody>
          <a:bodyPr/>
          <a:lstStyle/>
          <a:p>
            <a:r>
              <a:rPr lang="de-DE"/>
              <a:t>Titelmasterformat durch Klicken bearbeiten</a:t>
            </a:r>
            <a:endParaRPr lang="de-DE" dirty="0"/>
          </a:p>
        </p:txBody>
      </p:sp>
      <p:sp>
        <p:nvSpPr>
          <p:cNvPr id="11" name="Text Placeholder 10">
            <a:extLst>
              <a:ext uri="{FF2B5EF4-FFF2-40B4-BE49-F238E27FC236}">
                <a16:creationId xmlns:a16="http://schemas.microsoft.com/office/drawing/2014/main" id="{FE957346-90D3-4815-B7E2-79579B767FA7}"/>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2" name="Straight Connector 11">
            <a:extLst>
              <a:ext uri="{FF2B5EF4-FFF2-40B4-BE49-F238E27FC236}">
                <a16:creationId xmlns:a16="http://schemas.microsoft.com/office/drawing/2014/main" id="{EDBFEC5B-63B7-41E2-878A-4BFB62A4916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0CB1C80C-37F3-4CD9-9932-6B7C04A6CDDF}"/>
              </a:ext>
            </a:extLst>
          </p:cNvPr>
          <p:cNvSpPr>
            <a:spLocks noGrp="1"/>
          </p:cNvSpPr>
          <p:nvPr>
            <p:ph type="body" sz="half" idx="14"/>
          </p:nvPr>
        </p:nvSpPr>
        <p:spPr>
          <a:xfrm>
            <a:off x="395287" y="981074"/>
            <a:ext cx="4032251"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4" name="Text Placeholder 3">
            <a:extLst>
              <a:ext uri="{FF2B5EF4-FFF2-40B4-BE49-F238E27FC236}">
                <a16:creationId xmlns:a16="http://schemas.microsoft.com/office/drawing/2014/main" id="{FE0ECDC7-229C-4483-8A06-F6F6F63696F4}"/>
              </a:ext>
            </a:extLst>
          </p:cNvPr>
          <p:cNvSpPr>
            <a:spLocks noGrp="1"/>
          </p:cNvSpPr>
          <p:nvPr>
            <p:ph type="body" sz="half" idx="15"/>
          </p:nvPr>
        </p:nvSpPr>
        <p:spPr>
          <a:xfrm>
            <a:off x="4716463" y="981074"/>
            <a:ext cx="4032251"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5" name="Text Placeholder 3">
            <a:extLst>
              <a:ext uri="{FF2B5EF4-FFF2-40B4-BE49-F238E27FC236}">
                <a16:creationId xmlns:a16="http://schemas.microsoft.com/office/drawing/2014/main" id="{043279D6-AD09-44E1-BDC3-CC968ECEE313}"/>
              </a:ext>
            </a:extLst>
          </p:cNvPr>
          <p:cNvSpPr>
            <a:spLocks noGrp="1"/>
          </p:cNvSpPr>
          <p:nvPr>
            <p:ph type="body" sz="half" idx="17"/>
          </p:nvPr>
        </p:nvSpPr>
        <p:spPr>
          <a:xfrm>
            <a:off x="395536" y="5949281"/>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6" name="Text Placeholder 3">
            <a:extLst>
              <a:ext uri="{FF2B5EF4-FFF2-40B4-BE49-F238E27FC236}">
                <a16:creationId xmlns:a16="http://schemas.microsoft.com/office/drawing/2014/main" id="{6E5B57AD-CECC-4F9F-B007-72328D5B91E7}"/>
              </a:ext>
            </a:extLst>
          </p:cNvPr>
          <p:cNvSpPr>
            <a:spLocks noGrp="1"/>
          </p:cNvSpPr>
          <p:nvPr>
            <p:ph type="body" sz="half" idx="18"/>
          </p:nvPr>
        </p:nvSpPr>
        <p:spPr>
          <a:xfrm>
            <a:off x="4716016" y="5949281"/>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541261110"/>
      </p:ext>
    </p:extLst>
  </p:cSld>
  <p:clrMapOvr>
    <a:masterClrMapping/>
  </p:clrMapOvr>
  <p:extLst>
    <p:ext uri="{DCECCB84-F9BA-43D5-87BE-67443E8EF086}">
      <p15:sldGuideLst xmlns:p15="http://schemas.microsoft.com/office/powerpoint/2012/main">
        <p15:guide id="1" orient="horz" pos="981" userDrawn="1">
          <p15:clr>
            <a:srgbClr val="FBAE40"/>
          </p15:clr>
        </p15:guide>
        <p15:guide id="2" orient="horz" pos="890" userDrawn="1">
          <p15:clr>
            <a:srgbClr val="FBAE40"/>
          </p15:clr>
        </p15:guide>
        <p15:guide id="3" orient="horz" pos="618" userDrawn="1">
          <p15:clr>
            <a:srgbClr val="FBAE40"/>
          </p15:clr>
        </p15:guide>
        <p15:guide id="4" orient="horz" pos="527" userDrawn="1">
          <p15:clr>
            <a:srgbClr val="FBAE40"/>
          </p15:clr>
        </p15:guide>
        <p15:guide id="5" orient="horz" pos="164" userDrawn="1">
          <p15:clr>
            <a:srgbClr val="FBAE40"/>
          </p15:clr>
        </p15:guide>
        <p15:guide id="6" orient="horz" pos="3657" userDrawn="1">
          <p15:clr>
            <a:srgbClr val="FBAE40"/>
          </p15:clr>
        </p15:guide>
        <p15:guide id="7" orient="horz" pos="3748" userDrawn="1">
          <p15:clr>
            <a:srgbClr val="FBAE40"/>
          </p15:clr>
        </p15:guide>
        <p15:guide id="8" orient="horz" pos="3974" userDrawn="1">
          <p15:clr>
            <a:srgbClr val="FBAE40"/>
          </p15:clr>
        </p15:guide>
        <p15:guide id="9" orient="horz" pos="4110" userDrawn="1">
          <p15:clr>
            <a:srgbClr val="FBAE40"/>
          </p15:clr>
        </p15:guide>
        <p15:guide id="10" pos="2789" userDrawn="1">
          <p15:clr>
            <a:srgbClr val="FBAE40"/>
          </p15:clr>
        </p15:guide>
        <p15:guide id="11" pos="2971" userDrawn="1">
          <p15:clr>
            <a:srgbClr val="FBAE40"/>
          </p15:clr>
        </p15:guide>
        <p15:guide id="12" pos="249" userDrawn="1">
          <p15:clr>
            <a:srgbClr val="FBAE40"/>
          </p15:clr>
        </p15:guide>
        <p15:guide id="13" pos="551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47A-37DE-43ED-BA04-28E4CCD9C862}"/>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7BDAE140-74AC-4851-869E-4E732D68092D}"/>
              </a:ext>
            </a:extLst>
          </p:cNvPr>
          <p:cNvSpPr>
            <a:spLocks noGrp="1"/>
          </p:cNvSpPr>
          <p:nvPr>
            <p:ph sz="half" idx="1"/>
          </p:nvPr>
        </p:nvSpPr>
        <p:spPr>
          <a:xfrm>
            <a:off x="395288" y="1557338"/>
            <a:ext cx="4032250" cy="475138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a:extLst>
              <a:ext uri="{FF2B5EF4-FFF2-40B4-BE49-F238E27FC236}">
                <a16:creationId xmlns:a16="http://schemas.microsoft.com/office/drawing/2014/main" id="{65AE8903-03DD-4383-A035-9FAAE6A7CCCD}"/>
              </a:ext>
            </a:extLst>
          </p:cNvPr>
          <p:cNvSpPr>
            <a:spLocks noGrp="1"/>
          </p:cNvSpPr>
          <p:nvPr>
            <p:ph sz="half" idx="2"/>
          </p:nvPr>
        </p:nvSpPr>
        <p:spPr>
          <a:xfrm>
            <a:off x="4716462" y="1557337"/>
            <a:ext cx="4032251" cy="194310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a:extLst>
              <a:ext uri="{FF2B5EF4-FFF2-40B4-BE49-F238E27FC236}">
                <a16:creationId xmlns:a16="http://schemas.microsoft.com/office/drawing/2014/main" id="{2ECC0250-FADF-4C81-B6C8-07B4E1BBF63B}"/>
              </a:ext>
            </a:extLst>
          </p:cNvPr>
          <p:cNvSpPr>
            <a:spLocks noGrp="1"/>
          </p:cNvSpPr>
          <p:nvPr>
            <p:ph type="dt" sz="half" idx="10"/>
          </p:nvPr>
        </p:nvSpPr>
        <p:spPr/>
        <p:txBody>
          <a:bodyPr/>
          <a:lstStyle/>
          <a:p>
            <a:fld id="{9B36D04C-E098-4743-B544-710F375CD904}" type="datetime1">
              <a:rPr lang="de-DE" smtClean="0"/>
              <a:t>04.02.2021</a:t>
            </a:fld>
            <a:endParaRPr lang="de-DE" dirty="0"/>
          </a:p>
        </p:txBody>
      </p:sp>
      <p:sp>
        <p:nvSpPr>
          <p:cNvPr id="6" name="Footer Placeholder 5">
            <a:extLst>
              <a:ext uri="{FF2B5EF4-FFF2-40B4-BE49-F238E27FC236}">
                <a16:creationId xmlns:a16="http://schemas.microsoft.com/office/drawing/2014/main" id="{72F420C5-D26C-479D-B620-8941B7D94F6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7" name="Slide Number Placeholder 6">
            <a:extLst>
              <a:ext uri="{FF2B5EF4-FFF2-40B4-BE49-F238E27FC236}">
                <a16:creationId xmlns:a16="http://schemas.microsoft.com/office/drawing/2014/main" id="{266DE808-885D-4CE2-B38A-D9148D836E0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ext Placeholder 10">
            <a:extLst>
              <a:ext uri="{FF2B5EF4-FFF2-40B4-BE49-F238E27FC236}">
                <a16:creationId xmlns:a16="http://schemas.microsoft.com/office/drawing/2014/main" id="{C74DE099-3225-42F4-B958-C324DA3261C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9" name="Straight Connector 8">
            <a:extLst>
              <a:ext uri="{FF2B5EF4-FFF2-40B4-BE49-F238E27FC236}">
                <a16:creationId xmlns:a16="http://schemas.microsoft.com/office/drawing/2014/main" id="{DCEEEA81-515B-4CD7-BE22-2338BD96194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20D2BCD-AE20-4406-AA66-3ED38873BBA2}"/>
              </a:ext>
            </a:extLst>
          </p:cNvPr>
          <p:cNvSpPr>
            <a:spLocks noGrp="1"/>
          </p:cNvSpPr>
          <p:nvPr>
            <p:ph sz="half" idx="14"/>
          </p:nvPr>
        </p:nvSpPr>
        <p:spPr>
          <a:xfrm>
            <a:off x="4716462" y="4005280"/>
            <a:ext cx="4032251" cy="1944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 Placeholder 3">
            <a:extLst>
              <a:ext uri="{FF2B5EF4-FFF2-40B4-BE49-F238E27FC236}">
                <a16:creationId xmlns:a16="http://schemas.microsoft.com/office/drawing/2014/main" id="{1E817B43-C531-423F-92CE-4B87DF46AEA2}"/>
              </a:ext>
            </a:extLst>
          </p:cNvPr>
          <p:cNvSpPr>
            <a:spLocks noGrp="1"/>
          </p:cNvSpPr>
          <p:nvPr>
            <p:ph type="body" sz="half" idx="15"/>
          </p:nvPr>
        </p:nvSpPr>
        <p:spPr>
          <a:xfrm>
            <a:off x="4716463" y="3500820"/>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4" name="Text Placeholder 3">
            <a:extLst>
              <a:ext uri="{FF2B5EF4-FFF2-40B4-BE49-F238E27FC236}">
                <a16:creationId xmlns:a16="http://schemas.microsoft.com/office/drawing/2014/main" id="{F116EF1C-E466-4E52-8F45-D4D0BD376127}"/>
              </a:ext>
            </a:extLst>
          </p:cNvPr>
          <p:cNvSpPr>
            <a:spLocks noGrp="1"/>
          </p:cNvSpPr>
          <p:nvPr>
            <p:ph type="body" sz="half" idx="16"/>
          </p:nvPr>
        </p:nvSpPr>
        <p:spPr>
          <a:xfrm>
            <a:off x="395536" y="980728"/>
            <a:ext cx="8353425" cy="432470"/>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5" name="Text Placeholder 3">
            <a:extLst>
              <a:ext uri="{FF2B5EF4-FFF2-40B4-BE49-F238E27FC236}">
                <a16:creationId xmlns:a16="http://schemas.microsoft.com/office/drawing/2014/main" id="{8E5BF139-8B76-4A49-986D-269AA30FCEE6}"/>
              </a:ext>
            </a:extLst>
          </p:cNvPr>
          <p:cNvSpPr>
            <a:spLocks noGrp="1"/>
          </p:cNvSpPr>
          <p:nvPr>
            <p:ph type="body" sz="half" idx="17"/>
          </p:nvPr>
        </p:nvSpPr>
        <p:spPr>
          <a:xfrm>
            <a:off x="4716463" y="5949280"/>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640056926"/>
      </p:ext>
    </p:extLst>
  </p:cSld>
  <p:clrMapOvr>
    <a:masterClrMapping/>
  </p:clrMapOvr>
  <p:extLst>
    <p:ext uri="{DCECCB84-F9BA-43D5-87BE-67443E8EF086}">
      <p15:sldGuideLst xmlns:p15="http://schemas.microsoft.com/office/powerpoint/2012/main">
        <p15:guide id="1" orient="horz" pos="2205" userDrawn="1">
          <p15:clr>
            <a:srgbClr val="FBAE40"/>
          </p15:clr>
        </p15:guide>
        <p15:guide id="2" orient="horz" pos="2432" userDrawn="1">
          <p15:clr>
            <a:srgbClr val="FBAE40"/>
          </p15:clr>
        </p15:guide>
        <p15:guide id="3" orient="horz" pos="2523" userDrawn="1">
          <p15:clr>
            <a:srgbClr val="FBAE40"/>
          </p15:clr>
        </p15:guide>
        <p15:guide id="4" orient="horz" pos="3748" userDrawn="1">
          <p15:clr>
            <a:srgbClr val="FBAE40"/>
          </p15:clr>
        </p15:guide>
        <p15:guide id="5" orient="horz" pos="3974" userDrawn="1">
          <p15:clr>
            <a:srgbClr val="FBAE40"/>
          </p15:clr>
        </p15:guide>
        <p15:guide id="6" orient="horz" pos="4110" userDrawn="1">
          <p15:clr>
            <a:srgbClr val="FBAE40"/>
          </p15:clr>
        </p15:guide>
        <p15:guide id="7" orient="horz" pos="981" userDrawn="1">
          <p15:clr>
            <a:srgbClr val="FBAE40"/>
          </p15:clr>
        </p15:guide>
        <p15:guide id="8" orient="horz" pos="890" userDrawn="1">
          <p15:clr>
            <a:srgbClr val="FBAE40"/>
          </p15:clr>
        </p15:guide>
        <p15:guide id="9" orient="horz" pos="618" userDrawn="1">
          <p15:clr>
            <a:srgbClr val="FBAE40"/>
          </p15:clr>
        </p15:guide>
        <p15:guide id="10" orient="horz" pos="527" userDrawn="1">
          <p15:clr>
            <a:srgbClr val="FBAE40"/>
          </p15:clr>
        </p15:guide>
        <p15:guide id="11" orient="horz" pos="164" userDrawn="1">
          <p15:clr>
            <a:srgbClr val="FBAE40"/>
          </p15:clr>
        </p15:guide>
        <p15:guide id="12" pos="2971" userDrawn="1">
          <p15:clr>
            <a:srgbClr val="FBAE40"/>
          </p15:clr>
        </p15:guide>
        <p15:guide id="13" pos="2789" userDrawn="1">
          <p15:clr>
            <a:srgbClr val="FBAE40"/>
          </p15:clr>
        </p15:guide>
        <p15:guide id="14" pos="249" userDrawn="1">
          <p15:clr>
            <a:srgbClr val="FBAE40"/>
          </p15:clr>
        </p15:guide>
        <p15:guide id="15" pos="551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ac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A3A769-0F35-4373-BFDF-BBC907E65032}"/>
              </a:ext>
            </a:extLst>
          </p:cNvPr>
          <p:cNvSpPr/>
          <p:nvPr userDrawn="1"/>
        </p:nvSpPr>
        <p:spPr>
          <a:xfrm>
            <a:off x="395288" y="981076"/>
            <a:ext cx="8353425" cy="532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9FB8A82C-8BDA-4FAB-ADF2-15B51ECCFE70}"/>
              </a:ext>
            </a:extLst>
          </p:cNvPr>
          <p:cNvSpPr>
            <a:spLocks noGrp="1"/>
          </p:cNvSpPr>
          <p:nvPr>
            <p:ph idx="1"/>
          </p:nvPr>
        </p:nvSpPr>
        <p:spPr>
          <a:xfrm>
            <a:off x="610567" y="1196752"/>
            <a:ext cx="7921873" cy="51119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fld id="{CA66585E-4985-433D-A435-8D1884FB9902}" type="datetime1">
              <a:rPr lang="de-DE" smtClean="0"/>
              <a:t>04.02.2021</a:t>
            </a:fld>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1" name="Text Placeholder 10">
            <a:extLst>
              <a:ext uri="{FF2B5EF4-FFF2-40B4-BE49-F238E27FC236}">
                <a16:creationId xmlns:a16="http://schemas.microsoft.com/office/drawing/2014/main" id="{C5D504FE-2036-4BA1-9B28-D95D7858B6A9}"/>
              </a:ext>
            </a:extLst>
          </p:cNvPr>
          <p:cNvSpPr>
            <a:spLocks noGrp="1"/>
          </p:cNvSpPr>
          <p:nvPr>
            <p:ph type="body" sz="quarter" idx="13"/>
          </p:nvPr>
        </p:nvSpPr>
        <p:spPr>
          <a:xfrm>
            <a:off x="467543" y="0"/>
            <a:ext cx="8269073"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3" name="Straight Connector 12">
            <a:extLst>
              <a:ext uri="{FF2B5EF4-FFF2-40B4-BE49-F238E27FC236}">
                <a16:creationId xmlns:a16="http://schemas.microsoft.com/office/drawing/2014/main" id="{ECB79800-137A-47C2-9794-998E18805B0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718532"/>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754" userDrawn="1">
          <p15:clr>
            <a:srgbClr val="FBAE40"/>
          </p15:clr>
        </p15:guide>
        <p15:guide id="3" pos="5375" userDrawn="1">
          <p15:clr>
            <a:srgbClr val="FBAE40"/>
          </p15:clr>
        </p15:guide>
        <p15:guide id="4" orient="horz" pos="527" userDrawn="1">
          <p15:clr>
            <a:srgbClr val="FBAE40"/>
          </p15:clr>
        </p15:guide>
        <p15:guide id="5" orient="horz" pos="164" userDrawn="1">
          <p15:clr>
            <a:srgbClr val="FBAE40"/>
          </p15:clr>
        </p15:guide>
        <p15:guide id="6" orient="horz" pos="3974" userDrawn="1">
          <p15:clr>
            <a:srgbClr val="FBAE40"/>
          </p15:clr>
        </p15:guide>
        <p15:guide id="7" orient="horz" pos="4110" userDrawn="1">
          <p15:clr>
            <a:srgbClr val="FBAE40"/>
          </p15:clr>
        </p15:guide>
        <p15:guide id="8" pos="24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DF973-4005-42D7-8F4D-699D20525775}"/>
              </a:ext>
            </a:extLst>
          </p:cNvPr>
          <p:cNvSpPr>
            <a:spLocks noGrp="1"/>
          </p:cNvSpPr>
          <p:nvPr>
            <p:ph type="dt" sz="half" idx="10"/>
          </p:nvPr>
        </p:nvSpPr>
        <p:spPr/>
        <p:txBody>
          <a:bodyPr/>
          <a:lstStyle/>
          <a:p>
            <a:fld id="{EDD1FBF6-189D-4D96-A4C5-AF3D5005F1CE}" type="datetime1">
              <a:rPr lang="de-DE" smtClean="0"/>
              <a:t>04.02.2021</a:t>
            </a:fld>
            <a:endParaRPr lang="de-DE" dirty="0"/>
          </a:p>
        </p:txBody>
      </p:sp>
      <p:sp>
        <p:nvSpPr>
          <p:cNvPr id="3" name="Footer Placeholder 2">
            <a:extLst>
              <a:ext uri="{FF2B5EF4-FFF2-40B4-BE49-F238E27FC236}">
                <a16:creationId xmlns:a16="http://schemas.microsoft.com/office/drawing/2014/main" id="{EC2003DF-7CF7-4A53-B5BC-E0D3C192BBEC}"/>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4" name="Slide Number Placeholder 3">
            <a:extLst>
              <a:ext uri="{FF2B5EF4-FFF2-40B4-BE49-F238E27FC236}">
                <a16:creationId xmlns:a16="http://schemas.microsoft.com/office/drawing/2014/main" id="{377749CB-A3A1-42B0-8840-077E4B0A182C}"/>
              </a:ext>
            </a:extLst>
          </p:cNvPr>
          <p:cNvSpPr>
            <a:spLocks noGrp="1"/>
          </p:cNvSpPr>
          <p:nvPr>
            <p:ph type="sldNum" sz="quarter" idx="12"/>
          </p:nvPr>
        </p:nvSpPr>
        <p:spPr/>
        <p:txBody>
          <a:bodyPr/>
          <a:lstStyle/>
          <a:p>
            <a:fld id="{C45EF9CB-EA02-4358-A43B-37B7D50B5BD7}" type="slidenum">
              <a:rPr lang="de-DE" smtClean="0"/>
              <a:t>‹Nr.›</a:t>
            </a:fld>
            <a:endParaRPr lang="de-DE" dirty="0"/>
          </a:p>
        </p:txBody>
      </p:sp>
    </p:spTree>
    <p:extLst>
      <p:ext uri="{BB962C8B-B14F-4D97-AF65-F5344CB8AC3E}">
        <p14:creationId xmlns:p14="http://schemas.microsoft.com/office/powerpoint/2010/main" val="253641867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2971" userDrawn="1">
          <p15:clr>
            <a:srgbClr val="FBAE40"/>
          </p15:clr>
        </p15:guide>
        <p15:guide id="4" pos="2789" userDrawn="1">
          <p15:clr>
            <a:srgbClr val="FBAE40"/>
          </p15:clr>
        </p15:guide>
        <p15:guide id="5" pos="1610" userDrawn="1">
          <p15:clr>
            <a:srgbClr val="FBAE40"/>
          </p15:clr>
        </p15:guide>
        <p15:guide id="6" pos="1429" userDrawn="1">
          <p15:clr>
            <a:srgbClr val="FBAE40"/>
          </p15:clr>
        </p15:guide>
        <p15:guide id="7" pos="1882" userDrawn="1">
          <p15:clr>
            <a:srgbClr val="FDE53C"/>
          </p15:clr>
        </p15:guide>
        <p15:guide id="8" pos="2064" userDrawn="1">
          <p15:clr>
            <a:srgbClr val="FDE53C"/>
          </p15:clr>
        </p15:guide>
        <p15:guide id="9" pos="3878" userDrawn="1">
          <p15:clr>
            <a:srgbClr val="FDE53C"/>
          </p15:clr>
        </p15:guide>
        <p15:guide id="10" pos="3696" userDrawn="1">
          <p15:clr>
            <a:srgbClr val="FDE53C"/>
          </p15:clr>
        </p15:guide>
        <p15:guide id="11" pos="4150" userDrawn="1">
          <p15:clr>
            <a:srgbClr val="FBAE40"/>
          </p15:clr>
        </p15:guide>
        <p15:guide id="12" pos="4332" userDrawn="1">
          <p15:clr>
            <a:srgbClr val="FBAE40"/>
          </p15:clr>
        </p15:guide>
        <p15:guide id="13" orient="horz" pos="527" userDrawn="1">
          <p15:clr>
            <a:srgbClr val="FBAE40"/>
          </p15:clr>
        </p15:guide>
        <p15:guide id="14" orient="horz" pos="164" userDrawn="1">
          <p15:clr>
            <a:srgbClr val="FBAE40"/>
          </p15:clr>
        </p15:guide>
        <p15:guide id="15" orient="horz" pos="618" userDrawn="1">
          <p15:clr>
            <a:srgbClr val="FBAE40"/>
          </p15:clr>
        </p15:guide>
        <p15:guide id="16" orient="horz" pos="3974" userDrawn="1">
          <p15:clr>
            <a:srgbClr val="FBAE40"/>
          </p15:clr>
        </p15:guide>
        <p15:guide id="17" orient="horz" pos="4110" userDrawn="1">
          <p15:clr>
            <a:srgbClr val="FBAE40"/>
          </p15:clr>
        </p15:guide>
        <p15:guide id="18" orient="horz" pos="2205" userDrawn="1">
          <p15:clr>
            <a:srgbClr val="FBAE40"/>
          </p15:clr>
        </p15:guide>
        <p15:guide id="19" orient="horz" pos="23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oNot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9835A3-31EA-46EC-82AF-3E9088F7F773}"/>
              </a:ext>
            </a:extLst>
          </p:cNvPr>
          <p:cNvSpPr txBox="1"/>
          <p:nvPr userDrawn="1"/>
        </p:nvSpPr>
        <p:spPr>
          <a:xfrm>
            <a:off x="0" y="0"/>
            <a:ext cx="9144000" cy="6858000"/>
          </a:xfrm>
          <a:prstGeom prst="rect">
            <a:avLst/>
          </a:prstGeom>
          <a:noFill/>
        </p:spPr>
        <p:txBody>
          <a:bodyPr wrap="square" rtlCol="0" anchor="ctr" anchorCtr="0">
            <a:noAutofit/>
          </a:bodyPr>
          <a:lstStyle/>
          <a:p>
            <a:pPr marL="0" indent="0" algn="ctr">
              <a:buNone/>
            </a:pPr>
            <a:r>
              <a:rPr lang="de-DE" sz="8800" b="1" noProof="1">
                <a:solidFill>
                  <a:schemeClr val="accent1"/>
                </a:solidFill>
              </a:rPr>
              <a:t>Slide master end</a:t>
            </a:r>
          </a:p>
          <a:p>
            <a:pPr marL="0" indent="0" algn="ctr">
              <a:buNone/>
            </a:pPr>
            <a:r>
              <a:rPr lang="de-DE" sz="6000" noProof="1"/>
              <a:t>Delet all layouts after </a:t>
            </a:r>
            <a:br>
              <a:rPr lang="de-DE" sz="6000" noProof="1"/>
            </a:br>
            <a:r>
              <a:rPr lang="de-DE" sz="6000" noProof="1"/>
              <a:t>this layout</a:t>
            </a:r>
          </a:p>
          <a:p>
            <a:pPr algn="ctr"/>
            <a:endParaRPr lang="de-DE" sz="1800" noProof="1"/>
          </a:p>
        </p:txBody>
      </p:sp>
    </p:spTree>
    <p:extLst>
      <p:ext uri="{BB962C8B-B14F-4D97-AF65-F5344CB8AC3E}">
        <p14:creationId xmlns:p14="http://schemas.microsoft.com/office/powerpoint/2010/main" val="12350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5" name="Tabellenplatzhalter 4">
            <a:extLst>
              <a:ext uri="{FF2B5EF4-FFF2-40B4-BE49-F238E27FC236}">
                <a16:creationId xmlns:a16="http://schemas.microsoft.com/office/drawing/2014/main" id="{26A57E90-B836-4426-A678-29ABF6F2D4FB}"/>
              </a:ext>
            </a:extLst>
          </p:cNvPr>
          <p:cNvSpPr>
            <a:spLocks noGrp="1"/>
          </p:cNvSpPr>
          <p:nvPr>
            <p:ph type="tbl" sz="quarter" idx="15"/>
          </p:nvPr>
        </p:nvSpPr>
        <p:spPr>
          <a:xfrm>
            <a:off x="323850" y="981075"/>
            <a:ext cx="8424863" cy="5327650"/>
          </a:xfrm>
        </p:spPr>
        <p:txBody>
          <a:bodyPr/>
          <a:lstStyle>
            <a:lvl1pPr marL="0" indent="0" algn="l">
              <a:buNone/>
              <a:defRPr/>
            </a:lvl1pPr>
          </a:lstStyle>
          <a:p>
            <a:r>
              <a:rPr lang="de-DE"/>
              <a:t>Tabelle durch Klicken auf Symbol hinzufügen</a:t>
            </a:r>
            <a:endParaRPr lang="de-CH" dirty="0"/>
          </a:p>
        </p:txBody>
      </p:sp>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a:xfrm>
            <a:off x="395535" y="260648"/>
            <a:ext cx="8353178" cy="576063"/>
          </a:xfrm>
        </p:spPr>
        <p:txBody>
          <a:bodyPr/>
          <a:lstStyle/>
          <a:p>
            <a:r>
              <a:rPr lang="de-DE"/>
              <a:t>Titelmasterformat durch Klicken bearbeiten</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fld id="{E2D6A223-194D-479C-8509-808BD063DA17}" type="datetime1">
              <a:rPr lang="de-DE" smtClean="0"/>
              <a:t>04.02.2021</a:t>
            </a:fld>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0" name="Picture Placeholder 9">
            <a:extLst>
              <a:ext uri="{FF2B5EF4-FFF2-40B4-BE49-F238E27FC236}">
                <a16:creationId xmlns:a16="http://schemas.microsoft.com/office/drawing/2014/main" id="{7F30E285-6613-4D0A-82C1-7CFDA71CBD60}"/>
              </a:ext>
            </a:extLst>
          </p:cNvPr>
          <p:cNvSpPr>
            <a:spLocks noGrp="1"/>
          </p:cNvSpPr>
          <p:nvPr>
            <p:ph type="pic" sz="quarter" idx="14"/>
          </p:nvPr>
        </p:nvSpPr>
        <p:spPr>
          <a:xfrm>
            <a:off x="6168941" y="980728"/>
            <a:ext cx="2579772" cy="792510"/>
          </a:xfrm>
          <a:solidFill>
            <a:schemeClr val="bg1"/>
          </a:solidFill>
        </p:spPr>
        <p:txBody>
          <a:bodyP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3706548592"/>
      </p:ext>
    </p:extLst>
  </p:cSld>
  <p:clrMapOvr>
    <a:masterClrMapping/>
  </p:clrMapOvr>
  <p:extLst>
    <p:ext uri="{DCECCB84-F9BA-43D5-87BE-67443E8EF086}">
      <p15:sldGuideLst xmlns:p15="http://schemas.microsoft.com/office/powerpoint/2012/main">
        <p15:guide id="1" orient="horz" pos="618" userDrawn="1">
          <p15:clr>
            <a:srgbClr val="FBAE40"/>
          </p15:clr>
        </p15:guide>
        <p15:guide id="2" orient="horz" pos="527" userDrawn="1">
          <p15:clr>
            <a:srgbClr val="FBAE40"/>
          </p15:clr>
        </p15:guide>
        <p15:guide id="3" orient="horz" pos="164" userDrawn="1">
          <p15:clr>
            <a:srgbClr val="FBAE40"/>
          </p15:clr>
        </p15:guide>
        <p15:guide id="4" orient="horz" pos="1117" userDrawn="1">
          <p15:clr>
            <a:srgbClr val="FDE53C"/>
          </p15:clr>
        </p15:guide>
        <p15:guide id="5" orient="horz" pos="3974" userDrawn="1">
          <p15:clr>
            <a:srgbClr val="FBAE40"/>
          </p15:clr>
        </p15:guide>
        <p15:guide id="6" pos="204" userDrawn="1">
          <p15:clr>
            <a:srgbClr val="FBAE40"/>
          </p15:clr>
        </p15:guide>
        <p15:guide id="7" pos="5511" userDrawn="1">
          <p15:clr>
            <a:srgbClr val="FBAE40"/>
          </p15:clr>
        </p15:guide>
        <p15:guide id="8" pos="3878" userDrawn="1">
          <p15:clr>
            <a:srgbClr val="FDE53C"/>
          </p15:clr>
        </p15:guide>
        <p15:guide id="9" pos="24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a:xfrm>
            <a:off x="395535" y="260648"/>
            <a:ext cx="8352929" cy="576063"/>
          </a:xfrm>
        </p:spPr>
        <p:txBody>
          <a:bodyPr/>
          <a:lstStyle/>
          <a:p>
            <a:r>
              <a:rPr lang="de-DE"/>
              <a:t>Titelmasterformat durch Klicken bearbeiten</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fld id="{A130AB3F-AFD1-48E4-9BA9-8791501DE6DA}" type="datetime1">
              <a:rPr lang="de-DE" smtClean="0"/>
              <a:t>04.02.2021</a:t>
            </a:fld>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4" name="Content Placeholder 3">
            <a:extLst>
              <a:ext uri="{FF2B5EF4-FFF2-40B4-BE49-F238E27FC236}">
                <a16:creationId xmlns:a16="http://schemas.microsoft.com/office/drawing/2014/main" id="{D775B190-DCFC-4BE4-92E2-DD0FBF8A55B1}"/>
              </a:ext>
            </a:extLst>
          </p:cNvPr>
          <p:cNvSpPr>
            <a:spLocks noGrp="1"/>
          </p:cNvSpPr>
          <p:nvPr>
            <p:ph sz="quarter" idx="13"/>
          </p:nvPr>
        </p:nvSpPr>
        <p:spPr>
          <a:xfrm>
            <a:off x="395288" y="980728"/>
            <a:ext cx="6192838" cy="5327997"/>
          </a:xfrm>
        </p:spPr>
        <p:txBody>
          <a:bodyPr/>
          <a:lstStyle>
            <a:lvl1pPr marL="342900" indent="-342900">
              <a:buClr>
                <a:schemeClr val="accent1"/>
              </a:buClr>
              <a:buFont typeface="+mj-lt"/>
              <a:buAutoNum type="arabicPeriod"/>
              <a:tabLst>
                <a:tab pos="6186488" algn="r"/>
              </a:tabLst>
              <a:defRPr/>
            </a:lvl1pPr>
            <a:lvl2pPr marL="0">
              <a:tabLst>
                <a:tab pos="6186488" algn="r"/>
              </a:tabLst>
              <a:defRPr/>
            </a:lvl2pPr>
            <a:lvl3pPr marL="457200">
              <a:tabLst>
                <a:tab pos="6186488" algn="r"/>
              </a:tabLst>
              <a:defRPr/>
            </a:lvl3pPr>
            <a:lvl4pPr>
              <a:tabLst>
                <a:tab pos="6186488" algn="r"/>
              </a:tabLst>
              <a:defRPr/>
            </a:lvl4pPr>
            <a:lvl5pPr>
              <a:tabLst>
                <a:tab pos="6186488" algn="r"/>
              </a:tabLs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48704226"/>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4150" userDrawn="1">
          <p15:clr>
            <a:srgbClr val="FBAE40"/>
          </p15:clr>
        </p15:guide>
        <p15:guide id="5" orient="horz" pos="164" userDrawn="1">
          <p15:clr>
            <a:srgbClr val="FBAE40"/>
          </p15:clr>
        </p15:guide>
        <p15:guide id="6" orient="horz" pos="527" userDrawn="1">
          <p15:clr>
            <a:srgbClr val="FBAE40"/>
          </p15:clr>
        </p15:guide>
        <p15:guide id="7" orient="horz" pos="618" userDrawn="1">
          <p15:clr>
            <a:srgbClr val="FBAE40"/>
          </p15:clr>
        </p15:guide>
        <p15:guide id="8" orient="horz" pos="3974" userDrawn="1">
          <p15:clr>
            <a:srgbClr val="FBAE40"/>
          </p15:clr>
        </p15:guide>
        <p15:guide id="9" orient="horz" pos="41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F495-BC85-4E3E-A248-64A602C4485B}"/>
              </a:ext>
            </a:extLst>
          </p:cNvPr>
          <p:cNvSpPr>
            <a:spLocks noGrp="1"/>
          </p:cNvSpPr>
          <p:nvPr>
            <p:ph type="title"/>
          </p:nvPr>
        </p:nvSpPr>
        <p:spPr/>
        <p:txBody>
          <a:bodyPr/>
          <a:lstStyle/>
          <a:p>
            <a:r>
              <a:rPr lang="de-DE"/>
              <a:t>Titelmasterformat durch Klicken bearbeiten</a:t>
            </a:r>
            <a:endParaRPr lang="de-DE" dirty="0"/>
          </a:p>
        </p:txBody>
      </p:sp>
      <p:sp>
        <p:nvSpPr>
          <p:cNvPr id="3" name="Date Placeholder 2">
            <a:extLst>
              <a:ext uri="{FF2B5EF4-FFF2-40B4-BE49-F238E27FC236}">
                <a16:creationId xmlns:a16="http://schemas.microsoft.com/office/drawing/2014/main" id="{F928C516-954F-416E-A447-A8C6C416F38A}"/>
              </a:ext>
            </a:extLst>
          </p:cNvPr>
          <p:cNvSpPr>
            <a:spLocks noGrp="1"/>
          </p:cNvSpPr>
          <p:nvPr>
            <p:ph type="dt" sz="half" idx="10"/>
          </p:nvPr>
        </p:nvSpPr>
        <p:spPr/>
        <p:txBody>
          <a:bodyPr/>
          <a:lstStyle/>
          <a:p>
            <a:fld id="{4A56B395-FBE7-432E-80A3-644717893CDF}" type="datetime1">
              <a:rPr lang="de-DE" smtClean="0"/>
              <a:t>04.02.2021</a:t>
            </a:fld>
            <a:endParaRPr lang="de-DE" dirty="0"/>
          </a:p>
        </p:txBody>
      </p:sp>
      <p:sp>
        <p:nvSpPr>
          <p:cNvPr id="4" name="Footer Placeholder 3">
            <a:extLst>
              <a:ext uri="{FF2B5EF4-FFF2-40B4-BE49-F238E27FC236}">
                <a16:creationId xmlns:a16="http://schemas.microsoft.com/office/drawing/2014/main" id="{7E777B07-C109-41EE-A0E6-082925BF7E38}"/>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5" name="Slide Number Placeholder 4">
            <a:extLst>
              <a:ext uri="{FF2B5EF4-FFF2-40B4-BE49-F238E27FC236}">
                <a16:creationId xmlns:a16="http://schemas.microsoft.com/office/drawing/2014/main" id="{F999AECF-EEAF-4D94-B3CA-1F81EE713755}"/>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6" name="Text Placeholder 10">
            <a:extLst>
              <a:ext uri="{FF2B5EF4-FFF2-40B4-BE49-F238E27FC236}">
                <a16:creationId xmlns:a16="http://schemas.microsoft.com/office/drawing/2014/main" id="{19A050C2-C557-43E7-A224-79C5BDCDE277}"/>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7" name="Straight Connector 6">
            <a:extLst>
              <a:ext uri="{FF2B5EF4-FFF2-40B4-BE49-F238E27FC236}">
                <a16:creationId xmlns:a16="http://schemas.microsoft.com/office/drawing/2014/main" id="{A32A2562-FC51-4EE2-B5F1-D7F649455497}"/>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18556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orient="horz" pos="618" userDrawn="1">
          <p15:clr>
            <a:srgbClr val="FBAE40"/>
          </p15:clr>
        </p15:guide>
        <p15:guide id="4" orient="horz" pos="527" userDrawn="1">
          <p15:clr>
            <a:srgbClr val="FBAE40"/>
          </p15:clr>
        </p15:guide>
        <p15:guide id="5" orient="horz" pos="164" userDrawn="1">
          <p15:clr>
            <a:srgbClr val="FBAE40"/>
          </p15:clr>
        </p15:guide>
        <p15:guide id="6" orient="horz" pos="3974" userDrawn="1">
          <p15:clr>
            <a:srgbClr val="FBAE40"/>
          </p15:clr>
        </p15:guide>
        <p15:guide id="7" orient="horz" pos="4110" userDrawn="1">
          <p15:clr>
            <a:srgbClr val="FBAE40"/>
          </p15:clr>
        </p15:guide>
        <p15:guide id="8" orient="horz" pos="2387" userDrawn="1">
          <p15:clr>
            <a:srgbClr val="FBAE40"/>
          </p15:clr>
        </p15:guide>
        <p15:guide id="9" orient="horz" pos="2205" userDrawn="1">
          <p15:clr>
            <a:srgbClr val="FBAE40"/>
          </p15:clr>
        </p15:guide>
        <p15:guide id="10" pos="2789" userDrawn="1">
          <p15:clr>
            <a:srgbClr val="FBAE40"/>
          </p15:clr>
        </p15:guide>
        <p15:guide id="11" pos="2971" userDrawn="1">
          <p15:clr>
            <a:srgbClr val="FBAE40"/>
          </p15:clr>
        </p15:guide>
        <p15:guide id="12" pos="1429" userDrawn="1">
          <p15:clr>
            <a:srgbClr val="FBAE40"/>
          </p15:clr>
        </p15:guide>
        <p15:guide id="13" pos="1610" userDrawn="1">
          <p15:clr>
            <a:srgbClr val="FBAE40"/>
          </p15:clr>
        </p15:guide>
        <p15:guide id="14" pos="4150" userDrawn="1">
          <p15:clr>
            <a:srgbClr val="FBAE40"/>
          </p15:clr>
        </p15:guide>
        <p15:guide id="15" pos="4332" userDrawn="1">
          <p15:clr>
            <a:srgbClr val="FBAE40"/>
          </p15:clr>
        </p15:guide>
        <p15:guide id="16" pos="3878" userDrawn="1">
          <p15:clr>
            <a:srgbClr val="FDE53C"/>
          </p15:clr>
        </p15:guide>
        <p15:guide id="17" pos="3696" userDrawn="1">
          <p15:clr>
            <a:srgbClr val="FDE53C"/>
          </p15:clr>
        </p15:guide>
        <p15:guide id="18" pos="1882" userDrawn="1">
          <p15:clr>
            <a:srgbClr val="FDE53C"/>
          </p15:clr>
        </p15:guide>
        <p15:guide id="19" pos="2064" userDrawn="1">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9FB8A82C-8BDA-4FAB-ADF2-15B51ECCFE70}"/>
              </a:ext>
            </a:extLst>
          </p:cNvPr>
          <p:cNvSpPr>
            <a:spLocks noGrp="1"/>
          </p:cNvSpPr>
          <p:nvPr>
            <p:ph idx="1"/>
          </p:nvPr>
        </p:nvSpPr>
        <p:spPr>
          <a:xfrm>
            <a:off x="395287" y="980728"/>
            <a:ext cx="8353425" cy="53279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fld id="{E96CEC29-045F-4F82-821E-CBAC9ECE5365}" type="datetime1">
              <a:rPr lang="de-DE" smtClean="0"/>
              <a:t>04.02.2021</a:t>
            </a:fld>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1" name="Text Placeholder 10">
            <a:extLst>
              <a:ext uri="{FF2B5EF4-FFF2-40B4-BE49-F238E27FC236}">
                <a16:creationId xmlns:a16="http://schemas.microsoft.com/office/drawing/2014/main" id="{C5D504FE-2036-4BA1-9B28-D95D7858B6A9}"/>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3" name="Straight Connector 12">
            <a:extLst>
              <a:ext uri="{FF2B5EF4-FFF2-40B4-BE49-F238E27FC236}">
                <a16:creationId xmlns:a16="http://schemas.microsoft.com/office/drawing/2014/main" id="{ECB79800-137A-47C2-9794-998E18805B0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575814"/>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618" userDrawn="1">
          <p15:clr>
            <a:srgbClr val="FBAE40"/>
          </p15:clr>
        </p15:guide>
        <p15:guide id="3" orient="horz" pos="527" userDrawn="1">
          <p15:clr>
            <a:srgbClr val="FBAE40"/>
          </p15:clr>
        </p15:guide>
        <p15:guide id="4" orient="horz" pos="164" userDrawn="1">
          <p15:clr>
            <a:srgbClr val="FBAE40"/>
          </p15:clr>
        </p15:guide>
        <p15:guide id="5" orient="horz" pos="3974" userDrawn="1">
          <p15:clr>
            <a:srgbClr val="FBAE40"/>
          </p15:clr>
        </p15:guide>
        <p15:guide id="6" orient="horz" pos="4110" userDrawn="1">
          <p15:clr>
            <a:srgbClr val="FBAE40"/>
          </p15:clr>
        </p15:guide>
        <p15:guide id="7" pos="5511" userDrawn="1">
          <p15:clr>
            <a:srgbClr val="FBAE40"/>
          </p15:clr>
        </p15:guide>
        <p15:guide id="8" orient="horz" pos="2387" userDrawn="1">
          <p15:clr>
            <a:srgbClr val="FBAE40"/>
          </p15:clr>
        </p15:guide>
        <p15:guide id="9" orient="horz" pos="2205" userDrawn="1">
          <p15:clr>
            <a:srgbClr val="FBAE40"/>
          </p15:clr>
        </p15:guide>
        <p15:guide id="10" pos="2971" userDrawn="1">
          <p15:clr>
            <a:srgbClr val="FBAE40"/>
          </p15:clr>
        </p15:guide>
        <p15:guide id="11" pos="27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343DC8-98A1-4656-9BDF-D22620B9FFD5}"/>
              </a:ext>
            </a:extLst>
          </p:cNvPr>
          <p:cNvSpPr>
            <a:spLocks noGrp="1"/>
          </p:cNvSpPr>
          <p:nvPr>
            <p:ph type="body" sz="half" idx="2"/>
          </p:nvPr>
        </p:nvSpPr>
        <p:spPr>
          <a:xfrm>
            <a:off x="395287" y="981074"/>
            <a:ext cx="8353425"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7B113304-46C8-40B9-92F2-2AFD518A0F58}"/>
              </a:ext>
            </a:extLst>
          </p:cNvPr>
          <p:cNvSpPr>
            <a:spLocks noGrp="1"/>
          </p:cNvSpPr>
          <p:nvPr>
            <p:ph type="dt" sz="half" idx="10"/>
          </p:nvPr>
        </p:nvSpPr>
        <p:spPr/>
        <p:txBody>
          <a:bodyPr/>
          <a:lstStyle/>
          <a:p>
            <a:fld id="{69B45A04-4C89-4BA3-A5B6-0222D08955FB}" type="datetime1">
              <a:rPr lang="de-DE" smtClean="0"/>
              <a:t>04.02.2021</a:t>
            </a:fld>
            <a:endParaRPr lang="de-DE" dirty="0"/>
          </a:p>
        </p:txBody>
      </p:sp>
      <p:sp>
        <p:nvSpPr>
          <p:cNvPr id="6" name="Footer Placeholder 5">
            <a:extLst>
              <a:ext uri="{FF2B5EF4-FFF2-40B4-BE49-F238E27FC236}">
                <a16:creationId xmlns:a16="http://schemas.microsoft.com/office/drawing/2014/main" id="{C29198AE-3EAB-47F1-A380-6EA72C9B2BB2}"/>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7" name="Slide Number Placeholder 6">
            <a:extLst>
              <a:ext uri="{FF2B5EF4-FFF2-40B4-BE49-F238E27FC236}">
                <a16:creationId xmlns:a16="http://schemas.microsoft.com/office/drawing/2014/main" id="{603030D8-9EF9-4DD1-9C51-450CA52183B0}"/>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A3A3B181-D616-4478-ACE2-759EB8188A51}"/>
              </a:ext>
            </a:extLst>
          </p:cNvPr>
          <p:cNvSpPr>
            <a:spLocks noGrp="1"/>
          </p:cNvSpPr>
          <p:nvPr>
            <p:ph type="title"/>
          </p:nvPr>
        </p:nvSpPr>
        <p:spPr/>
        <p:txBody>
          <a:bodyPr/>
          <a:lstStyle/>
          <a:p>
            <a:r>
              <a:rPr lang="de-DE"/>
              <a:t>Titelmasterformat durch Klicken bearbeiten</a:t>
            </a:r>
            <a:endParaRPr lang="de-DE" dirty="0"/>
          </a:p>
        </p:txBody>
      </p:sp>
      <p:sp>
        <p:nvSpPr>
          <p:cNvPr id="9" name="Content Placeholder 2">
            <a:extLst>
              <a:ext uri="{FF2B5EF4-FFF2-40B4-BE49-F238E27FC236}">
                <a16:creationId xmlns:a16="http://schemas.microsoft.com/office/drawing/2014/main" id="{9A557C05-2070-4BC6-B6DD-7F696B3E8806}"/>
              </a:ext>
            </a:extLst>
          </p:cNvPr>
          <p:cNvSpPr>
            <a:spLocks noGrp="1"/>
          </p:cNvSpPr>
          <p:nvPr>
            <p:ph idx="1"/>
          </p:nvPr>
        </p:nvSpPr>
        <p:spPr>
          <a:xfrm>
            <a:off x="395287" y="1556793"/>
            <a:ext cx="8353425" cy="42484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 Placeholder 10">
            <a:extLst>
              <a:ext uri="{FF2B5EF4-FFF2-40B4-BE49-F238E27FC236}">
                <a16:creationId xmlns:a16="http://schemas.microsoft.com/office/drawing/2014/main" id="{A6581E4F-6E59-44FC-B402-9743FEE42D2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1" name="Straight Connector 10">
            <a:extLst>
              <a:ext uri="{FF2B5EF4-FFF2-40B4-BE49-F238E27FC236}">
                <a16:creationId xmlns:a16="http://schemas.microsoft.com/office/drawing/2014/main" id="{3501B743-E36A-4CB5-B66A-1A78D24B7D7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3130833-3FB2-4641-BE37-7866C3E9159B}"/>
              </a:ext>
            </a:extLst>
          </p:cNvPr>
          <p:cNvSpPr>
            <a:spLocks noGrp="1"/>
          </p:cNvSpPr>
          <p:nvPr>
            <p:ph type="body" sz="quarter" idx="14"/>
          </p:nvPr>
        </p:nvSpPr>
        <p:spPr>
          <a:xfrm>
            <a:off x="407373" y="5949339"/>
            <a:ext cx="8353425" cy="358775"/>
          </a:xfrm>
        </p:spPr>
        <p:txBody>
          <a:bodyPr/>
          <a:lstStyle>
            <a:lvl1pPr marL="0" indent="0">
              <a:spcAft>
                <a:spcPts val="0"/>
              </a:spcAft>
              <a:buNone/>
              <a:defRPr sz="1200"/>
            </a:lvl1pPr>
            <a:lvl2pPr marL="0">
              <a:spcAft>
                <a:spcPts val="0"/>
              </a:spcAft>
              <a:defRPr sz="1200"/>
            </a:lvl2pPr>
            <a:lvl3pPr marL="0">
              <a:spcAft>
                <a:spcPts val="0"/>
              </a:spcAft>
              <a:buFont typeface="+mj-lt"/>
              <a:buAutoNum type="arabicPeriod"/>
              <a:defRPr sz="1200"/>
            </a:lvl3pPr>
            <a:lvl4pPr>
              <a:spcAft>
                <a:spcPts val="0"/>
              </a:spcAft>
              <a:defRPr sz="1200"/>
            </a:lvl4pPr>
            <a:lvl5pPr marL="0" indent="0">
              <a:spcAft>
                <a:spcPts val="0"/>
              </a:spcAft>
              <a:buNone/>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70419776"/>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981" userDrawn="1">
          <p15:clr>
            <a:srgbClr val="FBAE40"/>
          </p15:clr>
        </p15:guide>
        <p15:guide id="3" orient="horz" pos="890" userDrawn="1">
          <p15:clr>
            <a:srgbClr val="FBAE40"/>
          </p15:clr>
        </p15:guide>
        <p15:guide id="4" orient="horz" pos="618" userDrawn="1">
          <p15:clr>
            <a:srgbClr val="FBAE40"/>
          </p15:clr>
        </p15:guide>
        <p15:guide id="5" orient="horz" pos="527" userDrawn="1">
          <p15:clr>
            <a:srgbClr val="FBAE40"/>
          </p15:clr>
        </p15:guide>
        <p15:guide id="6" orient="horz" pos="164" userDrawn="1">
          <p15:clr>
            <a:srgbClr val="FBAE40"/>
          </p15:clr>
        </p15:guide>
        <p15:guide id="7" orient="horz" pos="3657" userDrawn="1">
          <p15:clr>
            <a:srgbClr val="FBAE40"/>
          </p15:clr>
        </p15:guide>
        <p15:guide id="8" orient="horz" pos="3748" userDrawn="1">
          <p15:clr>
            <a:srgbClr val="FBAE40"/>
          </p15:clr>
        </p15:guide>
        <p15:guide id="9" orient="horz" pos="3974" userDrawn="1">
          <p15:clr>
            <a:srgbClr val="FBAE40"/>
          </p15:clr>
        </p15:guide>
        <p15:guide id="10" orient="horz" pos="4110" userDrawn="1">
          <p15:clr>
            <a:srgbClr val="FBAE40"/>
          </p15:clr>
        </p15:guide>
        <p15:guide id="11" pos="551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14DD5E-0F2A-4D73-B181-63F23F4571F8}"/>
              </a:ext>
            </a:extLst>
          </p:cNvPr>
          <p:cNvSpPr>
            <a:spLocks noGrp="1"/>
          </p:cNvSpPr>
          <p:nvPr>
            <p:ph type="pic" idx="1"/>
          </p:nvPr>
        </p:nvSpPr>
        <p:spPr>
          <a:xfrm>
            <a:off x="395288" y="1557338"/>
            <a:ext cx="8353425" cy="4751387"/>
          </a:xfrm>
        </p:spPr>
        <p:txBody>
          <a:bodyPr anchor="ctr" anchorCtr="1"/>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 Placeholder 3">
            <a:extLst>
              <a:ext uri="{FF2B5EF4-FFF2-40B4-BE49-F238E27FC236}">
                <a16:creationId xmlns:a16="http://schemas.microsoft.com/office/drawing/2014/main" id="{74396012-4498-460D-AA1C-F78E1351DEDA}"/>
              </a:ext>
            </a:extLst>
          </p:cNvPr>
          <p:cNvSpPr>
            <a:spLocks noGrp="1"/>
          </p:cNvSpPr>
          <p:nvPr>
            <p:ph type="body" sz="half" idx="2"/>
          </p:nvPr>
        </p:nvSpPr>
        <p:spPr>
          <a:xfrm>
            <a:off x="395288" y="981075"/>
            <a:ext cx="8353425" cy="432470"/>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A2064065-C3E9-4FFD-AA0C-8874C9D1F560}"/>
              </a:ext>
            </a:extLst>
          </p:cNvPr>
          <p:cNvSpPr>
            <a:spLocks noGrp="1"/>
          </p:cNvSpPr>
          <p:nvPr>
            <p:ph type="dt" sz="half" idx="10"/>
          </p:nvPr>
        </p:nvSpPr>
        <p:spPr/>
        <p:txBody>
          <a:bodyPr/>
          <a:lstStyle/>
          <a:p>
            <a:fld id="{7CA5D0D0-0C8A-4D6D-A4F7-18BA918CEFE0}" type="datetime1">
              <a:rPr lang="de-DE" smtClean="0"/>
              <a:t>04.02.2021</a:t>
            </a:fld>
            <a:endParaRPr lang="de-DE" dirty="0"/>
          </a:p>
        </p:txBody>
      </p:sp>
      <p:sp>
        <p:nvSpPr>
          <p:cNvPr id="6" name="Footer Placeholder 5">
            <a:extLst>
              <a:ext uri="{FF2B5EF4-FFF2-40B4-BE49-F238E27FC236}">
                <a16:creationId xmlns:a16="http://schemas.microsoft.com/office/drawing/2014/main" id="{C4B2406A-37A1-4840-BA46-C37F4A6EE275}"/>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7" name="Slide Number Placeholder 6">
            <a:extLst>
              <a:ext uri="{FF2B5EF4-FFF2-40B4-BE49-F238E27FC236}">
                <a16:creationId xmlns:a16="http://schemas.microsoft.com/office/drawing/2014/main" id="{0F4B44AE-9F7A-4C91-95BB-71DD4E0CABB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EE6C072C-53B5-4427-B78C-D8E64D20F0BE}"/>
              </a:ext>
            </a:extLst>
          </p:cNvPr>
          <p:cNvSpPr>
            <a:spLocks noGrp="1"/>
          </p:cNvSpPr>
          <p:nvPr>
            <p:ph type="title"/>
          </p:nvPr>
        </p:nvSpPr>
        <p:spPr/>
        <p:txBody>
          <a:bodyPr/>
          <a:lstStyle/>
          <a:p>
            <a:r>
              <a:rPr lang="de-DE"/>
              <a:t>Titelmasterformat durch Klicken bearbeiten</a:t>
            </a:r>
            <a:endParaRPr lang="de-DE" dirty="0"/>
          </a:p>
        </p:txBody>
      </p:sp>
      <p:sp>
        <p:nvSpPr>
          <p:cNvPr id="9" name="Text Placeholder 10">
            <a:extLst>
              <a:ext uri="{FF2B5EF4-FFF2-40B4-BE49-F238E27FC236}">
                <a16:creationId xmlns:a16="http://schemas.microsoft.com/office/drawing/2014/main" id="{5CF4DEBF-0DFA-4FA4-9B66-DB4FEC2313DB}"/>
              </a:ext>
            </a:extLst>
          </p:cNvPr>
          <p:cNvSpPr>
            <a:spLocks noGrp="1"/>
          </p:cNvSpPr>
          <p:nvPr>
            <p:ph type="body" sz="quarter" idx="13"/>
          </p:nvPr>
        </p:nvSpPr>
        <p:spPr>
          <a:xfrm>
            <a:off x="467544" y="0"/>
            <a:ext cx="8280920"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0" name="Straight Connector 9">
            <a:extLst>
              <a:ext uri="{FF2B5EF4-FFF2-40B4-BE49-F238E27FC236}">
                <a16:creationId xmlns:a16="http://schemas.microsoft.com/office/drawing/2014/main" id="{54E7DA41-F884-482F-88BA-78D7E8DB22D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891802"/>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981" userDrawn="1">
          <p15:clr>
            <a:srgbClr val="FBAE40"/>
          </p15:clr>
        </p15:guide>
        <p15:guide id="3" orient="horz" pos="890" userDrawn="1">
          <p15:clr>
            <a:srgbClr val="FBAE40"/>
          </p15:clr>
        </p15:guide>
        <p15:guide id="4" orient="horz" pos="618" userDrawn="1">
          <p15:clr>
            <a:srgbClr val="FBAE40"/>
          </p15:clr>
        </p15:guide>
        <p15:guide id="5" orient="horz" pos="527" userDrawn="1">
          <p15:clr>
            <a:srgbClr val="FBAE40"/>
          </p15:clr>
        </p15:guide>
        <p15:guide id="6" orient="horz" pos="164" userDrawn="1">
          <p15:clr>
            <a:srgbClr val="FBAE40"/>
          </p15:clr>
        </p15:guide>
        <p15:guide id="7" orient="horz" pos="3974" userDrawn="1">
          <p15:clr>
            <a:srgbClr val="FBAE40"/>
          </p15:clr>
        </p15:guide>
        <p15:guide id="8" pos="55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343DC8-98A1-4656-9BDF-D22620B9FFD5}"/>
              </a:ext>
            </a:extLst>
          </p:cNvPr>
          <p:cNvSpPr>
            <a:spLocks noGrp="1"/>
          </p:cNvSpPr>
          <p:nvPr>
            <p:ph type="body" sz="half" idx="2"/>
          </p:nvPr>
        </p:nvSpPr>
        <p:spPr>
          <a:xfrm>
            <a:off x="395287" y="981074"/>
            <a:ext cx="8353425"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7B113304-46C8-40B9-92F2-2AFD518A0F58}"/>
              </a:ext>
            </a:extLst>
          </p:cNvPr>
          <p:cNvSpPr>
            <a:spLocks noGrp="1"/>
          </p:cNvSpPr>
          <p:nvPr>
            <p:ph type="dt" sz="half" idx="10"/>
          </p:nvPr>
        </p:nvSpPr>
        <p:spPr/>
        <p:txBody>
          <a:bodyPr/>
          <a:lstStyle/>
          <a:p>
            <a:fld id="{977EEC4A-2563-4F4C-BF31-FDBA4D7EAFC6}" type="datetime1">
              <a:rPr lang="de-DE" smtClean="0"/>
              <a:t>04.02.2021</a:t>
            </a:fld>
            <a:endParaRPr lang="de-DE" dirty="0"/>
          </a:p>
        </p:txBody>
      </p:sp>
      <p:sp>
        <p:nvSpPr>
          <p:cNvPr id="6" name="Footer Placeholder 5">
            <a:extLst>
              <a:ext uri="{FF2B5EF4-FFF2-40B4-BE49-F238E27FC236}">
                <a16:creationId xmlns:a16="http://schemas.microsoft.com/office/drawing/2014/main" id="{C29198AE-3EAB-47F1-A380-6EA72C9B2BB2}"/>
              </a:ext>
            </a:extLst>
          </p:cNvPr>
          <p:cNvSpPr>
            <a:spLocks noGrp="1"/>
          </p:cNvSpPr>
          <p:nvPr>
            <p:ph type="ftr" sz="quarter" idx="11"/>
          </p:nvPr>
        </p:nvSpPr>
        <p:spPr/>
        <p:txBody>
          <a:bodyPr/>
          <a:lstStyle/>
          <a:p>
            <a:r>
              <a:rPr lang="de-DE" dirty="0"/>
              <a:t>Wirtschaftsforum Graubünden in Kooperation mit Dachorganisationen der Wirtschaft Graubünden und dem Graubündnerischen Baumeisterverband</a:t>
            </a:r>
            <a:endParaRPr lang="de-CH" dirty="0"/>
          </a:p>
        </p:txBody>
      </p:sp>
      <p:sp>
        <p:nvSpPr>
          <p:cNvPr id="7" name="Slide Number Placeholder 6">
            <a:extLst>
              <a:ext uri="{FF2B5EF4-FFF2-40B4-BE49-F238E27FC236}">
                <a16:creationId xmlns:a16="http://schemas.microsoft.com/office/drawing/2014/main" id="{603030D8-9EF9-4DD1-9C51-450CA52183B0}"/>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A3A3B181-D616-4478-ACE2-759EB8188A51}"/>
              </a:ext>
            </a:extLst>
          </p:cNvPr>
          <p:cNvSpPr>
            <a:spLocks noGrp="1"/>
          </p:cNvSpPr>
          <p:nvPr>
            <p:ph type="title"/>
          </p:nvPr>
        </p:nvSpPr>
        <p:spPr/>
        <p:txBody>
          <a:bodyPr/>
          <a:lstStyle/>
          <a:p>
            <a:r>
              <a:rPr lang="de-DE"/>
              <a:t>Titelmasterformat durch Klicken bearbeiten</a:t>
            </a:r>
            <a:endParaRPr lang="de-DE" dirty="0"/>
          </a:p>
        </p:txBody>
      </p:sp>
      <p:sp>
        <p:nvSpPr>
          <p:cNvPr id="10" name="Text Placeholder 10">
            <a:extLst>
              <a:ext uri="{FF2B5EF4-FFF2-40B4-BE49-F238E27FC236}">
                <a16:creationId xmlns:a16="http://schemas.microsoft.com/office/drawing/2014/main" id="{A6581E4F-6E59-44FC-B402-9743FEE42D2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1" name="Straight Connector 10">
            <a:extLst>
              <a:ext uri="{FF2B5EF4-FFF2-40B4-BE49-F238E27FC236}">
                <a16:creationId xmlns:a16="http://schemas.microsoft.com/office/drawing/2014/main" id="{3501B743-E36A-4CB5-B66A-1A78D24B7D7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3130833-3FB2-4641-BE37-7866C3E9159B}"/>
              </a:ext>
            </a:extLst>
          </p:cNvPr>
          <p:cNvSpPr>
            <a:spLocks noGrp="1"/>
          </p:cNvSpPr>
          <p:nvPr>
            <p:ph type="body" sz="quarter" idx="14"/>
          </p:nvPr>
        </p:nvSpPr>
        <p:spPr>
          <a:xfrm>
            <a:off x="395039" y="5949950"/>
            <a:ext cx="8353425" cy="358775"/>
          </a:xfrm>
        </p:spPr>
        <p:txBody>
          <a:bodyPr/>
          <a:lstStyle>
            <a:lvl1pPr marL="0" indent="0">
              <a:spcAft>
                <a:spcPts val="0"/>
              </a:spcAft>
              <a:buNone/>
              <a:defRPr sz="1200"/>
            </a:lvl1pPr>
            <a:lvl2pPr marL="0">
              <a:spcAft>
                <a:spcPts val="0"/>
              </a:spcAft>
              <a:defRPr sz="1200"/>
            </a:lvl2pPr>
            <a:lvl3pPr marL="0">
              <a:spcAft>
                <a:spcPts val="0"/>
              </a:spcAft>
              <a:buFont typeface="+mj-lt"/>
              <a:buAutoNum type="arabicPeriod"/>
              <a:defRPr sz="1200"/>
            </a:lvl3pPr>
            <a:lvl4pPr>
              <a:spcAft>
                <a:spcPts val="0"/>
              </a:spcAft>
              <a:defRPr sz="1200"/>
            </a:lvl4pPr>
            <a:lvl5pPr marL="0" indent="0">
              <a:spcAft>
                <a:spcPts val="0"/>
              </a:spcAft>
              <a:buNone/>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Chart Placeholder 11">
            <a:extLst>
              <a:ext uri="{FF2B5EF4-FFF2-40B4-BE49-F238E27FC236}">
                <a16:creationId xmlns:a16="http://schemas.microsoft.com/office/drawing/2014/main" id="{DAF18D99-0617-435A-9CD3-AD0FE5C87CA8}"/>
              </a:ext>
            </a:extLst>
          </p:cNvPr>
          <p:cNvSpPr>
            <a:spLocks noGrp="1"/>
          </p:cNvSpPr>
          <p:nvPr>
            <p:ph type="chart" sz="quarter" idx="15"/>
          </p:nvPr>
        </p:nvSpPr>
        <p:spPr>
          <a:xfrm>
            <a:off x="395288" y="1557338"/>
            <a:ext cx="8353425" cy="4248150"/>
          </a:xfrm>
        </p:spPr>
        <p:txBody>
          <a:bodyPr/>
          <a:lstStyle>
            <a:lvl1pPr marL="0" indent="0" algn="ctr">
              <a:buNone/>
              <a:defRPr/>
            </a:lvl1pPr>
          </a:lstStyle>
          <a:p>
            <a:r>
              <a:rPr lang="de-DE" dirty="0"/>
              <a:t>Diagramm durch Klicken auf Symbol hinzufügen</a:t>
            </a:r>
            <a:endParaRPr lang="de-CH" dirty="0"/>
          </a:p>
        </p:txBody>
      </p:sp>
    </p:spTree>
    <p:extLst>
      <p:ext uri="{BB962C8B-B14F-4D97-AF65-F5344CB8AC3E}">
        <p14:creationId xmlns:p14="http://schemas.microsoft.com/office/powerpoint/2010/main" val="415368809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orient="horz" pos="981" userDrawn="1">
          <p15:clr>
            <a:srgbClr val="FBAE40"/>
          </p15:clr>
        </p15:guide>
        <p15:guide id="4" orient="horz" pos="890" userDrawn="1">
          <p15:clr>
            <a:srgbClr val="FBAE40"/>
          </p15:clr>
        </p15:guide>
        <p15:guide id="5" orient="horz" pos="618" userDrawn="1">
          <p15:clr>
            <a:srgbClr val="FBAE40"/>
          </p15:clr>
        </p15:guide>
        <p15:guide id="6" orient="horz" pos="527" userDrawn="1">
          <p15:clr>
            <a:srgbClr val="FBAE40"/>
          </p15:clr>
        </p15:guide>
        <p15:guide id="7" orient="horz" pos="164" userDrawn="1">
          <p15:clr>
            <a:srgbClr val="FBAE40"/>
          </p15:clr>
        </p15:guide>
        <p15:guide id="8" orient="horz" pos="3657" userDrawn="1">
          <p15:clr>
            <a:srgbClr val="FBAE40"/>
          </p15:clr>
        </p15:guide>
        <p15:guide id="9" orient="horz" pos="3748" userDrawn="1">
          <p15:clr>
            <a:srgbClr val="FBAE40"/>
          </p15:clr>
        </p15:guide>
        <p15:guide id="10" orient="horz" pos="3974" userDrawn="1">
          <p15:clr>
            <a:srgbClr val="FBAE40"/>
          </p15:clr>
        </p15:guide>
        <p15:guide id="11" orient="horz" pos="411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9835A3-31EA-46EC-82AF-3E9088F7F773}"/>
              </a:ext>
            </a:extLst>
          </p:cNvPr>
          <p:cNvSpPr txBox="1"/>
          <p:nvPr userDrawn="1"/>
        </p:nvSpPr>
        <p:spPr>
          <a:xfrm>
            <a:off x="0" y="0"/>
            <a:ext cx="9144000" cy="6858000"/>
          </a:xfrm>
          <a:prstGeom prst="rect">
            <a:avLst/>
          </a:prstGeom>
          <a:noFill/>
        </p:spPr>
        <p:txBody>
          <a:bodyPr wrap="square" rtlCol="0" anchor="ctr" anchorCtr="0">
            <a:noAutofit/>
          </a:bodyPr>
          <a:lstStyle/>
          <a:p>
            <a:pPr marL="0" indent="0" algn="ctr">
              <a:buNone/>
            </a:pPr>
            <a:r>
              <a:rPr lang="de-DE" sz="8800" b="1" noProof="1">
                <a:solidFill>
                  <a:schemeClr val="accent1"/>
                </a:solidFill>
              </a:rPr>
              <a:t>Extras</a:t>
            </a:r>
          </a:p>
          <a:p>
            <a:pPr algn="ctr"/>
            <a:endParaRPr lang="de-DE" sz="1800" noProof="1"/>
          </a:p>
        </p:txBody>
      </p:sp>
    </p:spTree>
    <p:extLst>
      <p:ext uri="{BB962C8B-B14F-4D97-AF65-F5344CB8AC3E}">
        <p14:creationId xmlns:p14="http://schemas.microsoft.com/office/powerpoint/2010/main" val="75887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C75B1-08B8-4901-89C3-FB2D085E7432}"/>
              </a:ext>
            </a:extLst>
          </p:cNvPr>
          <p:cNvSpPr>
            <a:spLocks noGrp="1"/>
          </p:cNvSpPr>
          <p:nvPr>
            <p:ph type="title"/>
          </p:nvPr>
        </p:nvSpPr>
        <p:spPr>
          <a:xfrm>
            <a:off x="395535" y="260648"/>
            <a:ext cx="8353177" cy="576063"/>
          </a:xfrm>
          <a:prstGeom prst="rect">
            <a:avLst/>
          </a:prstGeom>
        </p:spPr>
        <p:txBody>
          <a:bodyPr vert="horz" lIns="0" tIns="0" rIns="0" bIns="0" rtlCol="0" anchor="b" anchorCtr="0">
            <a:noAutofit/>
          </a:bodyPr>
          <a:lstStyle/>
          <a:p>
            <a:endParaRPr lang="de-CH" dirty="0"/>
          </a:p>
        </p:txBody>
      </p:sp>
      <p:sp>
        <p:nvSpPr>
          <p:cNvPr id="3" name="Text Placeholder 2">
            <a:extLst>
              <a:ext uri="{FF2B5EF4-FFF2-40B4-BE49-F238E27FC236}">
                <a16:creationId xmlns:a16="http://schemas.microsoft.com/office/drawing/2014/main" id="{4FECC7DA-C237-4D79-9212-DF2A1A9C8327}"/>
              </a:ext>
            </a:extLst>
          </p:cNvPr>
          <p:cNvSpPr>
            <a:spLocks noGrp="1"/>
          </p:cNvSpPr>
          <p:nvPr>
            <p:ph type="body" idx="1"/>
          </p:nvPr>
        </p:nvSpPr>
        <p:spPr>
          <a:xfrm>
            <a:off x="395287" y="980728"/>
            <a:ext cx="8353425" cy="5401022"/>
          </a:xfrm>
          <a:prstGeom prst="rect">
            <a:avLst/>
          </a:prstGeom>
        </p:spPr>
        <p:txBody>
          <a:bodyPr vert="horz" lIns="0" tIns="0" rIns="0" bIns="0" rtlCol="0">
            <a:noAutofit/>
          </a:bodyPr>
          <a:lstStyle/>
          <a:p>
            <a:pPr lvl="0"/>
            <a:r>
              <a:rPr lang="de-CH" dirty="0"/>
              <a:t>Edit Master text styles</a:t>
            </a:r>
          </a:p>
          <a:p>
            <a:pPr lvl="1"/>
            <a:r>
              <a:rPr lang="de-CH" dirty="0"/>
              <a:t>Second level</a:t>
            </a:r>
          </a:p>
          <a:p>
            <a:pPr lvl="2"/>
            <a:r>
              <a:rPr lang="de-CH" dirty="0"/>
              <a:t>Third level</a:t>
            </a:r>
          </a:p>
          <a:p>
            <a:pPr lvl="3"/>
            <a:r>
              <a:rPr lang="de-CH" dirty="0"/>
              <a:t>Fourth level</a:t>
            </a:r>
          </a:p>
          <a:p>
            <a:pPr lvl="4"/>
            <a:r>
              <a:rPr lang="de-CH" dirty="0"/>
              <a:t>Fifth level</a:t>
            </a:r>
          </a:p>
        </p:txBody>
      </p:sp>
      <p:sp>
        <p:nvSpPr>
          <p:cNvPr id="4" name="Date Placeholder 3">
            <a:extLst>
              <a:ext uri="{FF2B5EF4-FFF2-40B4-BE49-F238E27FC236}">
                <a16:creationId xmlns:a16="http://schemas.microsoft.com/office/drawing/2014/main" id="{37B2BD55-8A50-48A0-9D2D-6292EE5899D2}"/>
              </a:ext>
            </a:extLst>
          </p:cNvPr>
          <p:cNvSpPr>
            <a:spLocks noGrp="1"/>
          </p:cNvSpPr>
          <p:nvPr>
            <p:ph type="dt" sz="half" idx="2"/>
          </p:nvPr>
        </p:nvSpPr>
        <p:spPr>
          <a:xfrm>
            <a:off x="6156325" y="6525344"/>
            <a:ext cx="2304107" cy="288000"/>
          </a:xfrm>
          <a:prstGeom prst="rect">
            <a:avLst/>
          </a:prstGeom>
        </p:spPr>
        <p:txBody>
          <a:bodyPr vert="horz" lIns="0" tIns="0" rIns="0" bIns="0" rtlCol="0" anchor="t" anchorCtr="0">
            <a:noAutofit/>
          </a:bodyPr>
          <a:lstStyle>
            <a:lvl1pPr algn="r">
              <a:defRPr sz="900">
                <a:solidFill>
                  <a:schemeClr val="tx1">
                    <a:lumMod val="65000"/>
                    <a:lumOff val="35000"/>
                  </a:schemeClr>
                </a:solidFill>
              </a:defRPr>
            </a:lvl1pPr>
          </a:lstStyle>
          <a:p>
            <a:fld id="{46F7924C-5D87-4041-8772-3972FC976565}" type="datetime1">
              <a:rPr lang="de-DE" smtClean="0"/>
              <a:t>04.02.2021</a:t>
            </a:fld>
            <a:endParaRPr lang="de-CH"/>
          </a:p>
        </p:txBody>
      </p:sp>
      <p:sp>
        <p:nvSpPr>
          <p:cNvPr id="5" name="Footer Placeholder 4">
            <a:extLst>
              <a:ext uri="{FF2B5EF4-FFF2-40B4-BE49-F238E27FC236}">
                <a16:creationId xmlns:a16="http://schemas.microsoft.com/office/drawing/2014/main" id="{47E513B7-ECB5-41BD-9B86-80F15EE2D76A}"/>
              </a:ext>
            </a:extLst>
          </p:cNvPr>
          <p:cNvSpPr>
            <a:spLocks noGrp="1"/>
          </p:cNvSpPr>
          <p:nvPr>
            <p:ph type="ftr" sz="quarter" idx="3"/>
          </p:nvPr>
        </p:nvSpPr>
        <p:spPr>
          <a:xfrm>
            <a:off x="395536" y="6525344"/>
            <a:ext cx="5486400" cy="288000"/>
          </a:xfrm>
          <a:prstGeom prst="rect">
            <a:avLst/>
          </a:prstGeom>
        </p:spPr>
        <p:txBody>
          <a:bodyPr vert="horz" lIns="0" tIns="0" rIns="0" bIns="0" rtlCol="0" anchor="t" anchorCtr="0">
            <a:noAutofit/>
          </a:bodyPr>
          <a:lstStyle>
            <a:lvl1pPr algn="l">
              <a:defRPr sz="900">
                <a:solidFill>
                  <a:schemeClr val="tx1">
                    <a:lumMod val="65000"/>
                    <a:lumOff val="35000"/>
                  </a:schemeClr>
                </a:solidFill>
              </a:defRPr>
            </a:lvl1pPr>
          </a:lstStyle>
          <a:p>
            <a:r>
              <a:rPr lang="de-DE" dirty="0"/>
              <a:t>Wirtschaftsforum Graubünden in Kooperation mit Dachorganisationen der Wirtschaft Graubünden und dem Graubündnerischen Baumeisterverband</a:t>
            </a:r>
            <a:endParaRPr lang="de-CH" dirty="0"/>
          </a:p>
        </p:txBody>
      </p:sp>
      <p:sp>
        <p:nvSpPr>
          <p:cNvPr id="6" name="Slide Number Placeholder 5">
            <a:extLst>
              <a:ext uri="{FF2B5EF4-FFF2-40B4-BE49-F238E27FC236}">
                <a16:creationId xmlns:a16="http://schemas.microsoft.com/office/drawing/2014/main" id="{E2E53DB6-9931-416B-A2A4-44E7980E932C}"/>
              </a:ext>
            </a:extLst>
          </p:cNvPr>
          <p:cNvSpPr>
            <a:spLocks noGrp="1"/>
          </p:cNvSpPr>
          <p:nvPr>
            <p:ph type="sldNum" sz="quarter" idx="4"/>
          </p:nvPr>
        </p:nvSpPr>
        <p:spPr>
          <a:xfrm>
            <a:off x="8532440" y="6525344"/>
            <a:ext cx="216024" cy="288000"/>
          </a:xfrm>
          <a:prstGeom prst="rect">
            <a:avLst/>
          </a:prstGeom>
        </p:spPr>
        <p:txBody>
          <a:bodyPr vert="horz" lIns="0" tIns="0" rIns="0" bIns="0" rtlCol="0" anchor="t" anchorCtr="0">
            <a:noAutofit/>
          </a:bodyPr>
          <a:lstStyle>
            <a:lvl1pPr algn="r">
              <a:defRPr sz="900">
                <a:solidFill>
                  <a:schemeClr val="tx1">
                    <a:lumMod val="65000"/>
                    <a:lumOff val="35000"/>
                  </a:schemeClr>
                </a:solidFill>
              </a:defRPr>
            </a:lvl1pPr>
          </a:lstStyle>
          <a:p>
            <a:fld id="{C45EF9CB-EA02-4358-A43B-37B7D50B5BD7}" type="slidenum">
              <a:rPr lang="de-CH" smtClean="0"/>
              <a:pPr/>
              <a:t>‹Nr.›</a:t>
            </a:fld>
            <a:endParaRPr lang="de-CH"/>
          </a:p>
        </p:txBody>
      </p:sp>
      <p:cxnSp>
        <p:nvCxnSpPr>
          <p:cNvPr id="25" name="Straight Connector 24">
            <a:extLst>
              <a:ext uri="{FF2B5EF4-FFF2-40B4-BE49-F238E27FC236}">
                <a16:creationId xmlns:a16="http://schemas.microsoft.com/office/drawing/2014/main" id="{9C7401DD-5D0E-43C0-8902-CC6FA981EAA2}"/>
              </a:ext>
            </a:extLst>
          </p:cNvPr>
          <p:cNvCxnSpPr>
            <a:cxnSpLocks/>
          </p:cNvCxnSpPr>
          <p:nvPr userDrawn="1"/>
        </p:nvCxnSpPr>
        <p:spPr>
          <a:xfrm>
            <a:off x="395288" y="6453336"/>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6917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54" r:id="rId4"/>
    <p:sldLayoutId id="2147483650" r:id="rId5"/>
    <p:sldLayoutId id="2147483656" r:id="rId6"/>
    <p:sldLayoutId id="2147483657" r:id="rId7"/>
    <p:sldLayoutId id="2147483665" r:id="rId8"/>
    <p:sldLayoutId id="2147483660" r:id="rId9"/>
    <p:sldLayoutId id="2147483651" r:id="rId10"/>
    <p:sldLayoutId id="2147483652" r:id="rId11"/>
    <p:sldLayoutId id="2147483653" r:id="rId12"/>
    <p:sldLayoutId id="2147483664" r:id="rId13"/>
    <p:sldLayoutId id="2147483661" r:id="rId14"/>
    <p:sldLayoutId id="2147483655" r:id="rId15"/>
    <p:sldLayoutId id="2147483658" r:id="rId16"/>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2pPr>
      <a:lvl3pPr marL="6840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4pPr>
      <a:lvl5pPr marL="230400" indent="-230400" algn="l" defTabSz="914400" rtl="0" eaLnBrk="1" latinLnBrk="0" hangingPunct="1">
        <a:lnSpc>
          <a:spcPct val="100000"/>
        </a:lnSpc>
        <a:spcBef>
          <a:spcPts val="0"/>
        </a:spcBef>
        <a:spcAft>
          <a:spcPts val="300"/>
        </a:spcAft>
        <a:buClrTx/>
        <a:buFont typeface="+mj-lt"/>
        <a:buAutoNum type="arabicPeriod"/>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180000" indent="-18000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3pPr>
      <a:lvl4pPr marL="0" algn="l" defTabSz="914400" rtl="0" eaLnBrk="1" latinLnBrk="0" hangingPunct="1">
        <a:defRPr sz="1600" kern="1200">
          <a:solidFill>
            <a:schemeClr val="tx1"/>
          </a:solidFill>
          <a:latin typeface="+mn-lt"/>
          <a:ea typeface="+mn-ea"/>
          <a:cs typeface="+mn-cs"/>
        </a:defRPr>
      </a:lvl4pPr>
      <a:lvl5pPr marL="0" algn="l" defTabSz="914400" rtl="0" eaLnBrk="1" latinLnBrk="0" hangingPunct="1">
        <a:defRPr sz="1600" kern="1200">
          <a:solidFill>
            <a:schemeClr val="tx1"/>
          </a:solidFill>
          <a:latin typeface="+mn-lt"/>
          <a:ea typeface="+mn-ea"/>
          <a:cs typeface="+mn-cs"/>
        </a:defRPr>
      </a:lvl5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p:cNvPicPr>
          <p:nvPr>
            <p:ph type="pic" sz="quarter" idx="10"/>
          </p:nvPr>
        </p:nvPicPr>
        <p:blipFill>
          <a:blip r:embed="rId2" cstate="print">
            <a:extLst>
              <a:ext uri="{28A0092B-C50C-407E-A947-70E740481C1C}">
                <a14:useLocalDpi xmlns:a14="http://schemas.microsoft.com/office/drawing/2010/main" val="0"/>
              </a:ext>
            </a:extLst>
          </a:blip>
          <a:srcRect l="4268" r="4268"/>
          <a:stretch>
            <a:fillRect/>
          </a:stretch>
        </p:blipFill>
        <p:spPr bwMode="auto">
          <a:prstGeom prst="rect">
            <a:avLst/>
          </a:prstGeom>
          <a:noFill/>
        </p:spPr>
      </p:pic>
      <p:sp>
        <p:nvSpPr>
          <p:cNvPr id="11" name="Title 10">
            <a:extLst>
              <a:ext uri="{FF2B5EF4-FFF2-40B4-BE49-F238E27FC236}">
                <a16:creationId xmlns:a16="http://schemas.microsoft.com/office/drawing/2014/main" id="{3B825884-FDF5-4168-86A4-DD18B62F00B0}"/>
              </a:ext>
            </a:extLst>
          </p:cNvPr>
          <p:cNvSpPr>
            <a:spLocks noGrp="1"/>
          </p:cNvSpPr>
          <p:nvPr>
            <p:ph type="ctrTitle"/>
          </p:nvPr>
        </p:nvSpPr>
        <p:spPr>
          <a:xfrm>
            <a:off x="2555625" y="1569453"/>
            <a:ext cx="6192837" cy="995451"/>
          </a:xfrm>
        </p:spPr>
        <p:txBody>
          <a:bodyPr/>
          <a:lstStyle/>
          <a:p>
            <a:r>
              <a:rPr lang="de-DE" dirty="0" smtClean="0">
                <a:solidFill>
                  <a:srgbClr val="C00000"/>
                </a:solidFill>
              </a:rPr>
              <a:t>COVID19 Unternehmensbefragung Januar 2021</a:t>
            </a:r>
            <a:endParaRPr lang="de-DE" dirty="0">
              <a:solidFill>
                <a:srgbClr val="C00000"/>
              </a:solidFill>
            </a:endParaRPr>
          </a:p>
        </p:txBody>
      </p:sp>
      <p:sp>
        <p:nvSpPr>
          <p:cNvPr id="12" name="Subtitle 11">
            <a:extLst>
              <a:ext uri="{FF2B5EF4-FFF2-40B4-BE49-F238E27FC236}">
                <a16:creationId xmlns:a16="http://schemas.microsoft.com/office/drawing/2014/main" id="{811F43AF-4761-4FF5-8F5C-BB39B7945713}"/>
              </a:ext>
            </a:extLst>
          </p:cNvPr>
          <p:cNvSpPr>
            <a:spLocks noGrp="1"/>
          </p:cNvSpPr>
          <p:nvPr>
            <p:ph type="subTitle" idx="1"/>
          </p:nvPr>
        </p:nvSpPr>
        <p:spPr>
          <a:xfrm>
            <a:off x="2555626" y="2646555"/>
            <a:ext cx="6192838" cy="422405"/>
          </a:xfrm>
        </p:spPr>
        <p:txBody>
          <a:bodyPr/>
          <a:lstStyle/>
          <a:p>
            <a:r>
              <a:rPr lang="de-DE" b="1" dirty="0"/>
              <a:t>Ergebnisse </a:t>
            </a:r>
            <a:r>
              <a:rPr lang="de-DE" b="1" dirty="0" smtClean="0"/>
              <a:t>Beherbergung</a:t>
            </a:r>
            <a:endParaRPr lang="de-DE" b="1" u="sng" dirty="0"/>
          </a:p>
        </p:txBody>
      </p:sp>
      <p:sp>
        <p:nvSpPr>
          <p:cNvPr id="7" name="Text Placeholder 6">
            <a:extLst>
              <a:ext uri="{FF2B5EF4-FFF2-40B4-BE49-F238E27FC236}">
                <a16:creationId xmlns:a16="http://schemas.microsoft.com/office/drawing/2014/main" id="{D45CCE01-770E-4081-9030-43B319AE01E2}"/>
              </a:ext>
            </a:extLst>
          </p:cNvPr>
          <p:cNvSpPr>
            <a:spLocks noGrp="1"/>
          </p:cNvSpPr>
          <p:nvPr>
            <p:ph type="body" sz="quarter" idx="11"/>
          </p:nvPr>
        </p:nvSpPr>
        <p:spPr/>
        <p:txBody>
          <a:bodyPr/>
          <a:lstStyle/>
          <a:p>
            <a:r>
              <a:rPr lang="de-CH" dirty="0"/>
              <a:t>Wirtschaftsforum Graubünden l Poststrasse 3 l 7000 Chur</a:t>
            </a:r>
            <a:br>
              <a:rPr lang="de-CH" dirty="0"/>
            </a:br>
            <a:r>
              <a:rPr lang="de-CH" dirty="0"/>
              <a:t>Tel. +41 81 253 34 34 l www.wirtschaftsforum-gr.ch l info@wirtschaftsforum-gr.ch</a:t>
            </a:r>
          </a:p>
        </p:txBody>
      </p:sp>
      <p:pic>
        <p:nvPicPr>
          <p:cNvPr id="2" name="Grafik 1"/>
          <p:cNvPicPr>
            <a:picLocks noChangeAspect="1"/>
          </p:cNvPicPr>
          <p:nvPr/>
        </p:nvPicPr>
        <p:blipFill>
          <a:blip r:embed="rId3"/>
          <a:stretch>
            <a:fillRect/>
          </a:stretch>
        </p:blipFill>
        <p:spPr>
          <a:xfrm>
            <a:off x="4067944" y="214217"/>
            <a:ext cx="1216555" cy="852363"/>
          </a:xfrm>
          <a:prstGeom prst="rect">
            <a:avLst/>
          </a:prstGeom>
        </p:spPr>
      </p:pic>
      <p:pic>
        <p:nvPicPr>
          <p:cNvPr id="8" name="Grafik 7" descr="Logo Design Graubündnerischer Baumeisterverband - Süsskind SGD"/>
          <p:cNvPicPr/>
          <p:nvPr/>
        </p:nvPicPr>
        <p:blipFill rotWithShape="1">
          <a:blip r:embed="rId4">
            <a:extLst>
              <a:ext uri="{28A0092B-C50C-407E-A947-70E740481C1C}">
                <a14:useLocalDpi xmlns:a14="http://schemas.microsoft.com/office/drawing/2010/main" val="0"/>
              </a:ext>
            </a:extLst>
          </a:blip>
          <a:srcRect l="9473" t="36177" r="8864" b="35935"/>
          <a:stretch/>
        </p:blipFill>
        <p:spPr bwMode="auto">
          <a:xfrm>
            <a:off x="5673818" y="446135"/>
            <a:ext cx="1558290" cy="532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014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65% der Befragten sind klar der Meinung, dass es weitere finanzielle Unterstützung für die Bündner Wirtschaft braucht.</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10</a:t>
            </a:fld>
            <a:endParaRPr lang="de-DE" dirty="0"/>
          </a:p>
        </p:txBody>
      </p:sp>
      <p:sp>
        <p:nvSpPr>
          <p:cNvPr id="8" name="Titel 7"/>
          <p:cNvSpPr>
            <a:spLocks noGrp="1"/>
          </p:cNvSpPr>
          <p:nvPr>
            <p:ph type="title"/>
          </p:nvPr>
        </p:nvSpPr>
        <p:spPr/>
        <p:txBody>
          <a:bodyPr/>
          <a:lstStyle/>
          <a:p>
            <a:r>
              <a:rPr lang="de-CH" dirty="0" smtClean="0"/>
              <a:t>Staatliche Unterstützungsmassnahmen </a:t>
            </a:r>
            <a:r>
              <a:rPr lang="de-CH" dirty="0" smtClean="0"/>
              <a:t>(2/3)</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2" name="Grafik 1"/>
          <p:cNvPicPr>
            <a:picLocks noChangeAspect="1"/>
          </p:cNvPicPr>
          <p:nvPr/>
        </p:nvPicPr>
        <p:blipFill>
          <a:blip r:embed="rId2"/>
          <a:stretch>
            <a:fillRect/>
          </a:stretch>
        </p:blipFill>
        <p:spPr>
          <a:xfrm>
            <a:off x="792000" y="1514191"/>
            <a:ext cx="7560000" cy="4891181"/>
          </a:xfrm>
          <a:prstGeom prst="rect">
            <a:avLst/>
          </a:prstGeom>
        </p:spPr>
      </p:pic>
    </p:spTree>
    <p:extLst>
      <p:ext uri="{BB962C8B-B14F-4D97-AF65-F5344CB8AC3E}">
        <p14:creationId xmlns:p14="http://schemas.microsoft.com/office/powerpoint/2010/main" val="1479891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Nebst der (raschen und unbürokratischen) finanziellen Unterstützung erwartet eine Mehrheit der Befragten auch die Übernahme eines Anteils am Umsatzrückgang (Ausfallentschädigung).</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11</a:t>
            </a:fld>
            <a:endParaRPr lang="de-DE" dirty="0"/>
          </a:p>
        </p:txBody>
      </p:sp>
      <p:sp>
        <p:nvSpPr>
          <p:cNvPr id="8" name="Titel 7"/>
          <p:cNvSpPr>
            <a:spLocks noGrp="1"/>
          </p:cNvSpPr>
          <p:nvPr>
            <p:ph type="title"/>
          </p:nvPr>
        </p:nvSpPr>
        <p:spPr/>
        <p:txBody>
          <a:bodyPr/>
          <a:lstStyle/>
          <a:p>
            <a:r>
              <a:rPr lang="de-CH" dirty="0" smtClean="0"/>
              <a:t>Staatliche Unterstützungsmassnahmen </a:t>
            </a:r>
            <a:r>
              <a:rPr lang="de-CH" dirty="0" smtClean="0"/>
              <a:t>(3/3)</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2" name="Grafik 1"/>
          <p:cNvPicPr>
            <a:picLocks noChangeAspect="1"/>
          </p:cNvPicPr>
          <p:nvPr/>
        </p:nvPicPr>
        <p:blipFill>
          <a:blip r:embed="rId2"/>
          <a:stretch>
            <a:fillRect/>
          </a:stretch>
        </p:blipFill>
        <p:spPr>
          <a:xfrm>
            <a:off x="792000" y="1527936"/>
            <a:ext cx="7560000" cy="4883016"/>
          </a:xfrm>
          <a:prstGeom prst="rect">
            <a:avLst/>
          </a:prstGeom>
        </p:spPr>
      </p:pic>
    </p:spTree>
    <p:extLst>
      <p:ext uri="{BB962C8B-B14F-4D97-AF65-F5344CB8AC3E}">
        <p14:creationId xmlns:p14="http://schemas.microsoft.com/office/powerpoint/2010/main" val="199693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Nationale und Bündner Wirtschaftsverbände sowie Branchenorganisationen (79% und 86% gut/eher gut) erhalten sehr gute Zeugnisse ausgestellt.</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12</a:t>
            </a:fld>
            <a:endParaRPr lang="de-DE" dirty="0"/>
          </a:p>
        </p:txBody>
      </p:sp>
      <p:sp>
        <p:nvSpPr>
          <p:cNvPr id="8" name="Titel 7"/>
          <p:cNvSpPr>
            <a:spLocks noGrp="1"/>
          </p:cNvSpPr>
          <p:nvPr>
            <p:ph type="title"/>
          </p:nvPr>
        </p:nvSpPr>
        <p:spPr/>
        <p:txBody>
          <a:bodyPr/>
          <a:lstStyle/>
          <a:p>
            <a:r>
              <a:rPr lang="de-CH" dirty="0" smtClean="0"/>
              <a:t>Beurteilung der Arbeit von Behörden und Wirtschaftsverbänden</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2" name="Grafik 1"/>
          <p:cNvPicPr>
            <a:picLocks noChangeAspect="1"/>
          </p:cNvPicPr>
          <p:nvPr/>
        </p:nvPicPr>
        <p:blipFill>
          <a:blip r:embed="rId2"/>
          <a:stretch>
            <a:fillRect/>
          </a:stretch>
        </p:blipFill>
        <p:spPr>
          <a:xfrm>
            <a:off x="921042" y="1572052"/>
            <a:ext cx="7323366" cy="4736673"/>
          </a:xfrm>
          <a:prstGeom prst="rect">
            <a:avLst/>
          </a:prstGeom>
        </p:spPr>
      </p:pic>
    </p:spTree>
    <p:extLst>
      <p:ext uri="{BB962C8B-B14F-4D97-AF65-F5344CB8AC3E}">
        <p14:creationId xmlns:p14="http://schemas.microsoft.com/office/powerpoint/2010/main" val="108774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A615CFC2-FE36-4539-8A42-090FF7838BD3}"/>
              </a:ext>
            </a:extLst>
          </p:cNvPr>
          <p:cNvGraphicFramePr>
            <a:graphicFrameLocks noGrp="1"/>
          </p:cNvGraphicFramePr>
          <p:nvPr>
            <p:ph sz="quarter" idx="15"/>
            <p:extLst>
              <p:ext uri="{D42A27DB-BD31-4B8C-83A1-F6EECF244321}">
                <p14:modId xmlns:p14="http://schemas.microsoft.com/office/powerpoint/2010/main" val="3175305430"/>
              </p:ext>
            </p:extLst>
          </p:nvPr>
        </p:nvGraphicFramePr>
        <p:xfrm>
          <a:off x="323850" y="981075"/>
          <a:ext cx="8425186" cy="3912845"/>
        </p:xfrm>
        <a:graphic>
          <a:graphicData uri="http://schemas.openxmlformats.org/drawingml/2006/table">
            <a:tbl>
              <a:tblPr>
                <a:tableStyleId>{2D5ABB26-0587-4C30-8999-92F81FD0307C}</a:tableStyleId>
              </a:tblPr>
              <a:tblGrid>
                <a:gridCol w="1525408">
                  <a:extLst>
                    <a:ext uri="{9D8B030D-6E8A-4147-A177-3AD203B41FA5}">
                      <a16:colId xmlns:a16="http://schemas.microsoft.com/office/drawing/2014/main" val="1794259354"/>
                    </a:ext>
                  </a:extLst>
                </a:gridCol>
                <a:gridCol w="6899778">
                  <a:extLst>
                    <a:ext uri="{9D8B030D-6E8A-4147-A177-3AD203B41FA5}">
                      <a16:colId xmlns:a16="http://schemas.microsoft.com/office/drawing/2014/main" val="224456593"/>
                    </a:ext>
                  </a:extLst>
                </a:gridCol>
              </a:tblGrid>
              <a:tr h="370840">
                <a:tc>
                  <a:txBody>
                    <a:bodyPr/>
                    <a:lstStyle/>
                    <a:p>
                      <a:endParaRPr lang="de-CH" sz="900" i="1" dirty="0"/>
                    </a:p>
                  </a:txBody>
                  <a:tcPr/>
                </a:tc>
                <a:tc>
                  <a:txBody>
                    <a:bodyPr/>
                    <a:lstStyle/>
                    <a:p>
                      <a:endParaRPr lang="de-CH" sz="1100" dirty="0"/>
                    </a:p>
                  </a:txBody>
                  <a:tcPr/>
                </a:tc>
                <a:extLst>
                  <a:ext uri="{0D108BD9-81ED-4DB2-BD59-A6C34878D82A}">
                    <a16:rowId xmlns:a16="http://schemas.microsoft.com/office/drawing/2014/main" val="1147132456"/>
                  </a:ext>
                </a:extLst>
              </a:tr>
              <a:tr h="370840">
                <a:tc>
                  <a:txBody>
                    <a:bodyPr/>
                    <a:lstStyle/>
                    <a:p>
                      <a:r>
                        <a:rPr lang="de-CH" sz="900" dirty="0"/>
                        <a:t>Bearbeitung</a:t>
                      </a:r>
                      <a:endParaRPr lang="de-CH" sz="900" i="1" dirty="0"/>
                    </a:p>
                  </a:txBody>
                  <a:tcPr/>
                </a:tc>
                <a:tc>
                  <a:txBody>
                    <a:bodyPr/>
                    <a:lstStyle/>
                    <a:p>
                      <a:r>
                        <a:rPr lang="de-CH" sz="1100" dirty="0" smtClean="0"/>
                        <a:t>Dachorganisationen </a:t>
                      </a:r>
                      <a:r>
                        <a:rPr lang="de-CH" sz="1100" dirty="0"/>
                        <a:t>Wirtschaft Graubünden, Graubündnerischer </a:t>
                      </a:r>
                      <a:r>
                        <a:rPr lang="de-CH" sz="1100" dirty="0" smtClean="0"/>
                        <a:t>Baumeisterverband, Wirtschaftsforum Graubünden</a:t>
                      </a:r>
                      <a:endParaRPr lang="de-CH" sz="1100" dirty="0"/>
                    </a:p>
                    <a:p>
                      <a:endParaRPr lang="de-CH" sz="1100" dirty="0"/>
                    </a:p>
                  </a:txBody>
                  <a:tcPr/>
                </a:tc>
                <a:extLst>
                  <a:ext uri="{0D108BD9-81ED-4DB2-BD59-A6C34878D82A}">
                    <a16:rowId xmlns:a16="http://schemas.microsoft.com/office/drawing/2014/main" val="3093287298"/>
                  </a:ext>
                </a:extLst>
              </a:tr>
              <a:tr h="370840">
                <a:tc>
                  <a:txBody>
                    <a:bodyPr/>
                    <a:lstStyle/>
                    <a:p>
                      <a:r>
                        <a:rPr lang="de-CH" sz="900"/>
                        <a:t>Begleitgruppe</a:t>
                      </a:r>
                      <a:endParaRPr lang="de-CH" sz="900" i="1" dirty="0"/>
                    </a:p>
                  </a:txBody>
                  <a:tcPr/>
                </a:tc>
                <a:tc>
                  <a:txBody>
                    <a:bodyPr/>
                    <a:lstStyle/>
                    <a:p>
                      <a:r>
                        <a:rPr lang="de-CH" sz="1100" dirty="0" smtClean="0"/>
                        <a:t>Maurus Blumenthal, Bündner Gewerbeverband</a:t>
                      </a:r>
                    </a:p>
                    <a:p>
                      <a:r>
                        <a:rPr lang="de-CH" sz="1100" dirty="0" smtClean="0"/>
                        <a:t>Dr</a:t>
                      </a:r>
                      <a:r>
                        <a:rPr lang="de-CH" sz="1100" dirty="0"/>
                        <a:t>. Jürg Domenig, </a:t>
                      </a:r>
                      <a:r>
                        <a:rPr lang="de-CH" sz="1100" dirty="0" err="1"/>
                        <a:t>hotelleriesuisse</a:t>
                      </a:r>
                      <a:r>
                        <a:rPr lang="de-CH" sz="1100" dirty="0"/>
                        <a:t> Graubünden</a:t>
                      </a:r>
                    </a:p>
                    <a:p>
                      <a:r>
                        <a:rPr lang="de-CH" sz="1100" dirty="0" smtClean="0"/>
                        <a:t>Elia Lardi, </a:t>
                      </a:r>
                      <a:r>
                        <a:rPr lang="de-CH" sz="1100" dirty="0"/>
                        <a:t>Handelskammer und Arbeitgeberverband Graubünden</a:t>
                      </a:r>
                    </a:p>
                    <a:p>
                      <a:r>
                        <a:rPr lang="de-CH" sz="1100" dirty="0"/>
                        <a:t>Andreas Felix, Graubündnerischer Baumeisterverband</a:t>
                      </a:r>
                    </a:p>
                    <a:p>
                      <a:r>
                        <a:rPr lang="de-CH" sz="1100" dirty="0" smtClean="0"/>
                        <a:t>Peder Plaz und Severin Geisseler, </a:t>
                      </a:r>
                      <a:r>
                        <a:rPr lang="de-CH" sz="1100" dirty="0"/>
                        <a:t>Wirtschaftsforum Graubünden</a:t>
                      </a:r>
                    </a:p>
                    <a:p>
                      <a:r>
                        <a:rPr lang="de-CH" sz="1100" dirty="0" smtClean="0"/>
                        <a:t>Unterstützt durch das </a:t>
                      </a:r>
                      <a:r>
                        <a:rPr lang="de-CH" sz="1100" dirty="0"/>
                        <a:t>Amt</a:t>
                      </a:r>
                      <a:r>
                        <a:rPr lang="de-CH" sz="1100" baseline="0" dirty="0"/>
                        <a:t> für Wirtschaft und Tourismus Graubünden</a:t>
                      </a:r>
                      <a:endParaRPr lang="de-CH" sz="1100" dirty="0"/>
                    </a:p>
                  </a:txBody>
                  <a:tcPr/>
                </a:tc>
                <a:extLst>
                  <a:ext uri="{0D108BD9-81ED-4DB2-BD59-A6C34878D82A}">
                    <a16:rowId xmlns:a16="http://schemas.microsoft.com/office/drawing/2014/main" val="4050333352"/>
                  </a:ext>
                </a:extLst>
              </a:tr>
              <a:tr h="370840">
                <a:tc>
                  <a:txBody>
                    <a:bodyPr/>
                    <a:lstStyle/>
                    <a:p>
                      <a:r>
                        <a:rPr lang="de-CH" sz="900" dirty="0"/>
                        <a:t>Offenlegung von Quellen</a:t>
                      </a:r>
                      <a:endParaRPr lang="de-CH" sz="900" i="1" dirty="0"/>
                    </a:p>
                  </a:txBody>
                  <a:tcPr/>
                </a:tc>
                <a:tc>
                  <a:txBody>
                    <a:bodyPr/>
                    <a:lstStyle/>
                    <a:p>
                      <a:r>
                        <a:rPr lang="de-CH" sz="1100" dirty="0"/>
                        <a:t>Die in diesem Dokument verwendeten Inhalte, Angaben und Quellen wurden mit grösster Sorgfalt zusammengestellt. Die Ausführungen beruhen teilweise auf Annahmen, die auf Grund des zum Zeitpunkt der Auftragsbearbeitung zugänglichen Materials für plausibel erachtet wurden.</a:t>
                      </a:r>
                    </a:p>
                    <a:p>
                      <a:r>
                        <a:rPr lang="de-CH" sz="1100" dirty="0"/>
                        <a:t>Die verwendeten Quellen und wortwörtlichen Zitate werden offengelegt. Bei der Verwendung von theoretischen oder wissenschaftlichen Konzepten, welche den gegenwärtigen Erkenntnissen der Wissenschaft entsprechen, wird zur Wahrung der Lesbarkeit und Verständlichkeit auf eine explizite Quellenangabe verzichtet.</a:t>
                      </a:r>
                    </a:p>
                    <a:p>
                      <a:endParaRPr lang="de-CH" sz="1100" dirty="0"/>
                    </a:p>
                    <a:p>
                      <a:r>
                        <a:rPr lang="de-CH" sz="1100" dirty="0"/>
                        <a:t>Gleichwohl kann das </a:t>
                      </a:r>
                      <a:r>
                        <a:rPr lang="de-DE" sz="1100" dirty="0"/>
                        <a:t>Wirtschaftsforum Graubünden </a:t>
                      </a:r>
                      <a:r>
                        <a:rPr lang="de-CH" sz="1100" dirty="0"/>
                        <a:t>für die Richtigkeit der gemachten Annahmen keine Haftung übernehmen.</a:t>
                      </a:r>
                    </a:p>
                  </a:txBody>
                  <a:tcPr/>
                </a:tc>
                <a:extLst>
                  <a:ext uri="{0D108BD9-81ED-4DB2-BD59-A6C34878D82A}">
                    <a16:rowId xmlns:a16="http://schemas.microsoft.com/office/drawing/2014/main" val="2494718249"/>
                  </a:ext>
                </a:extLst>
              </a:tr>
              <a:tr h="417805">
                <a:tc>
                  <a:txBody>
                    <a:bodyPr/>
                    <a:lstStyle/>
                    <a:p>
                      <a:r>
                        <a:rPr lang="de-CH" sz="900" dirty="0"/>
                        <a:t>Projektnummer</a:t>
                      </a:r>
                      <a:endParaRPr lang="de-CH" sz="900" i="1" dirty="0"/>
                    </a:p>
                  </a:txBody>
                  <a:tcPr/>
                </a:tc>
                <a:tc>
                  <a:txBody>
                    <a:bodyPr/>
                    <a:lstStyle/>
                    <a:p>
                      <a:r>
                        <a:rPr lang="de-CH" sz="1100" dirty="0"/>
                        <a:t>33001.2020.7</a:t>
                      </a:r>
                    </a:p>
                  </a:txBody>
                  <a:tcPr/>
                </a:tc>
                <a:extLst>
                  <a:ext uri="{0D108BD9-81ED-4DB2-BD59-A6C34878D82A}">
                    <a16:rowId xmlns:a16="http://schemas.microsoft.com/office/drawing/2014/main" val="2492666957"/>
                  </a:ext>
                </a:extLst>
              </a:tr>
            </a:tbl>
          </a:graphicData>
        </a:graphic>
      </p:graphicFrame>
      <p:sp>
        <p:nvSpPr>
          <p:cNvPr id="10" name="Titel 9">
            <a:extLst>
              <a:ext uri="{FF2B5EF4-FFF2-40B4-BE49-F238E27FC236}">
                <a16:creationId xmlns:a16="http://schemas.microsoft.com/office/drawing/2014/main" id="{C2CA4787-E1BA-4FA2-8544-1AF30273AFE5}"/>
              </a:ext>
            </a:extLst>
          </p:cNvPr>
          <p:cNvSpPr>
            <a:spLocks noGrp="1"/>
          </p:cNvSpPr>
          <p:nvPr>
            <p:ph type="title"/>
          </p:nvPr>
        </p:nvSpPr>
        <p:spPr/>
        <p:txBody>
          <a:bodyPr/>
          <a:lstStyle/>
          <a:p>
            <a:r>
              <a:rPr lang="de-DE" dirty="0">
                <a:solidFill>
                  <a:srgbClr val="A5300F"/>
                </a:solidFill>
              </a:rPr>
              <a:t>Impressum</a:t>
            </a:r>
          </a:p>
        </p:txBody>
      </p:sp>
      <p:sp>
        <p:nvSpPr>
          <p:cNvPr id="3" name="Date Placeholder 2">
            <a:extLst>
              <a:ext uri="{FF2B5EF4-FFF2-40B4-BE49-F238E27FC236}">
                <a16:creationId xmlns:a16="http://schemas.microsoft.com/office/drawing/2014/main" id="{8EC3932C-5F2C-466F-8A1A-AE01D1072E9E}"/>
              </a:ext>
            </a:extLst>
          </p:cNvPr>
          <p:cNvSpPr>
            <a:spLocks noGrp="1"/>
          </p:cNvSpPr>
          <p:nvPr>
            <p:ph type="dt" sz="half" idx="10"/>
          </p:nvPr>
        </p:nvSpPr>
        <p:spPr/>
        <p:txBody>
          <a:bodyPr/>
          <a:lstStyle/>
          <a:p>
            <a:fld id="{0FFD6EC0-A5DB-47C0-9B24-997E9059651A}" type="datetime1">
              <a:rPr lang="de-DE" smtClean="0"/>
              <a:t>04.02.2021</a:t>
            </a:fld>
            <a:endParaRPr lang="de-DE" dirty="0"/>
          </a:p>
        </p:txBody>
      </p:sp>
      <p:sp>
        <p:nvSpPr>
          <p:cNvPr id="4" name="Footer Placeholder 3">
            <a:extLst>
              <a:ext uri="{FF2B5EF4-FFF2-40B4-BE49-F238E27FC236}">
                <a16:creationId xmlns:a16="http://schemas.microsoft.com/office/drawing/2014/main" id="{B229BFC9-0343-4556-8E3F-D00320189D30}"/>
              </a:ext>
            </a:extLst>
          </p:cNvPr>
          <p:cNvSpPr>
            <a:spLocks noGrp="1"/>
          </p:cNvSpPr>
          <p:nvPr>
            <p:ph type="ftr" sz="quarter" idx="11"/>
          </p:nvPr>
        </p:nvSpPr>
        <p:spPr/>
        <p:txBody>
          <a:bodyPr/>
          <a:lstStyle/>
          <a:p>
            <a:r>
              <a:rPr lang="de-CH"/>
              <a:t>Wirtschaftsforum Graubünden in Kooperation mit Dachorganisationen der Wirtschaft Graubünden und dem Graubündnerischen Baumeisterverband</a:t>
            </a:r>
            <a:endParaRPr lang="de-DE" dirty="0"/>
          </a:p>
        </p:txBody>
      </p:sp>
      <p:sp>
        <p:nvSpPr>
          <p:cNvPr id="5" name="Slide Number Placeholder 4">
            <a:extLst>
              <a:ext uri="{FF2B5EF4-FFF2-40B4-BE49-F238E27FC236}">
                <a16:creationId xmlns:a16="http://schemas.microsoft.com/office/drawing/2014/main" id="{B5B1EAB5-583B-4D72-AE38-3ACCA26C2379}"/>
              </a:ext>
            </a:extLst>
          </p:cNvPr>
          <p:cNvSpPr>
            <a:spLocks noGrp="1"/>
          </p:cNvSpPr>
          <p:nvPr>
            <p:ph type="sldNum" sz="quarter" idx="12"/>
          </p:nvPr>
        </p:nvSpPr>
        <p:spPr/>
        <p:txBody>
          <a:bodyPr/>
          <a:lstStyle/>
          <a:p>
            <a:fld id="{C45EF9CB-EA02-4358-A43B-37B7D50B5BD7}" type="slidenum">
              <a:rPr lang="de-DE" smtClean="0"/>
              <a:pPr/>
              <a:t>2</a:t>
            </a:fld>
            <a:endParaRPr lang="de-DE" dirty="0"/>
          </a:p>
        </p:txBody>
      </p:sp>
    </p:spTree>
    <p:extLst>
      <p:ext uri="{BB962C8B-B14F-4D97-AF65-F5344CB8AC3E}">
        <p14:creationId xmlns:p14="http://schemas.microsoft.com/office/powerpoint/2010/main" val="132778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90323E-85AB-4284-B96E-9D9C45B4C711}"/>
              </a:ext>
            </a:extLst>
          </p:cNvPr>
          <p:cNvSpPr>
            <a:spLocks noGrp="1"/>
          </p:cNvSpPr>
          <p:nvPr>
            <p:ph type="title"/>
          </p:nvPr>
        </p:nvSpPr>
        <p:spPr/>
        <p:txBody>
          <a:bodyPr/>
          <a:lstStyle/>
          <a:p>
            <a:r>
              <a:rPr lang="de-DE" dirty="0"/>
              <a:t>Die Ergebnisse auf einen Blick</a:t>
            </a:r>
          </a:p>
        </p:txBody>
      </p:sp>
      <p:sp>
        <p:nvSpPr>
          <p:cNvPr id="3" name="Date Placeholder 2">
            <a:extLst>
              <a:ext uri="{FF2B5EF4-FFF2-40B4-BE49-F238E27FC236}">
                <a16:creationId xmlns:a16="http://schemas.microsoft.com/office/drawing/2014/main" id="{92676F7E-ACA8-4D74-A7DC-C72CCAE03133}"/>
              </a:ext>
            </a:extLst>
          </p:cNvPr>
          <p:cNvSpPr>
            <a:spLocks noGrp="1"/>
          </p:cNvSpPr>
          <p:nvPr>
            <p:ph type="dt" sz="half" idx="10"/>
          </p:nvPr>
        </p:nvSpPr>
        <p:spPr/>
        <p:txBody>
          <a:bodyPr/>
          <a:lstStyle/>
          <a:p>
            <a:fld id="{D5586FC7-F51F-4DC7-9BA9-59876F7D3203}" type="datetime1">
              <a:rPr lang="de-DE" smtClean="0"/>
              <a:t>04.02.2021</a:t>
            </a:fld>
            <a:endParaRPr lang="de-DE" dirty="0"/>
          </a:p>
        </p:txBody>
      </p:sp>
      <p:sp>
        <p:nvSpPr>
          <p:cNvPr id="4" name="Footer Placeholder 3">
            <a:extLst>
              <a:ext uri="{FF2B5EF4-FFF2-40B4-BE49-F238E27FC236}">
                <a16:creationId xmlns:a16="http://schemas.microsoft.com/office/drawing/2014/main" id="{A4CEC734-662D-4114-8C20-40E246AA79F8}"/>
              </a:ext>
            </a:extLst>
          </p:cNvPr>
          <p:cNvSpPr>
            <a:spLocks noGrp="1"/>
          </p:cNvSpPr>
          <p:nvPr>
            <p:ph type="ftr" sz="quarter" idx="11"/>
          </p:nvPr>
        </p:nvSpPr>
        <p:spPr/>
        <p:txBody>
          <a:bodyPr/>
          <a:lstStyle/>
          <a:p>
            <a:r>
              <a:rPr lang="de-DE" dirty="0"/>
              <a:t>Wirtschaftsforum Graubünden</a:t>
            </a:r>
          </a:p>
        </p:txBody>
      </p:sp>
      <p:sp>
        <p:nvSpPr>
          <p:cNvPr id="5" name="Slide Number Placeholder 4">
            <a:extLst>
              <a:ext uri="{FF2B5EF4-FFF2-40B4-BE49-F238E27FC236}">
                <a16:creationId xmlns:a16="http://schemas.microsoft.com/office/drawing/2014/main" id="{3C79E72D-E771-4C4E-BD81-BBEE9E0CD7A0}"/>
              </a:ext>
            </a:extLst>
          </p:cNvPr>
          <p:cNvSpPr>
            <a:spLocks noGrp="1"/>
          </p:cNvSpPr>
          <p:nvPr>
            <p:ph type="sldNum" sz="quarter" idx="12"/>
          </p:nvPr>
        </p:nvSpPr>
        <p:spPr/>
        <p:txBody>
          <a:bodyPr/>
          <a:lstStyle/>
          <a:p>
            <a:fld id="{C45EF9CB-EA02-4358-A43B-37B7D50B5BD7}" type="slidenum">
              <a:rPr lang="de-DE" smtClean="0"/>
              <a:pPr/>
              <a:t>3</a:t>
            </a:fld>
            <a:endParaRPr lang="de-DE" dirty="0"/>
          </a:p>
        </p:txBody>
      </p:sp>
      <p:sp>
        <p:nvSpPr>
          <p:cNvPr id="8" name="Text Placeholder 7">
            <a:extLst>
              <a:ext uri="{FF2B5EF4-FFF2-40B4-BE49-F238E27FC236}">
                <a16:creationId xmlns:a16="http://schemas.microsoft.com/office/drawing/2014/main" id="{A12A15A1-6747-4EC8-8B22-F9E9B97C886C}"/>
              </a:ext>
            </a:extLst>
          </p:cNvPr>
          <p:cNvSpPr>
            <a:spLocks noGrp="1"/>
          </p:cNvSpPr>
          <p:nvPr>
            <p:ph type="body" sz="quarter" idx="13"/>
          </p:nvPr>
        </p:nvSpPr>
        <p:spPr/>
        <p:txBody>
          <a:bodyPr/>
          <a:lstStyle/>
          <a:p>
            <a:r>
              <a:rPr lang="de-DE"/>
              <a:t>Einleitung</a:t>
            </a:r>
            <a:endParaRPr lang="de-DE" dirty="0"/>
          </a:p>
        </p:txBody>
      </p:sp>
      <p:sp>
        <p:nvSpPr>
          <p:cNvPr id="10" name="Rectangle 9">
            <a:extLst>
              <a:ext uri="{FF2B5EF4-FFF2-40B4-BE49-F238E27FC236}">
                <a16:creationId xmlns:a16="http://schemas.microsoft.com/office/drawing/2014/main" id="{9C5718C9-A0D6-406A-B2B1-E0F94895A5B3}"/>
              </a:ext>
            </a:extLst>
          </p:cNvPr>
          <p:cNvSpPr/>
          <p:nvPr/>
        </p:nvSpPr>
        <p:spPr>
          <a:xfrm>
            <a:off x="1187624" y="1235221"/>
            <a:ext cx="7560840" cy="869469"/>
          </a:xfrm>
          <a:prstGeom prst="rect">
            <a:avLst/>
          </a:prstGeom>
        </p:spPr>
        <p:txBody>
          <a:bodyPr wrap="square">
            <a:spAutoFit/>
          </a:bodyPr>
          <a:lstStyle/>
          <a:p>
            <a:r>
              <a:rPr lang="de-DE" sz="1200" b="1" dirty="0" smtClean="0">
                <a:solidFill>
                  <a:schemeClr val="tx2"/>
                </a:solidFill>
              </a:rPr>
              <a:t>Repräsentative Umfrage/Resultate</a:t>
            </a:r>
            <a:endParaRPr lang="de-DE" sz="1200" b="1" dirty="0">
              <a:solidFill>
                <a:schemeClr val="tx2"/>
              </a:solidFill>
            </a:endParaRPr>
          </a:p>
          <a:p>
            <a:r>
              <a:rPr lang="de-DE" sz="1200" dirty="0" smtClean="0">
                <a:solidFill>
                  <a:schemeClr val="tx2"/>
                </a:solidFill>
              </a:rPr>
              <a:t>An der aktuellen Umfrage haben 575 Unternehmen aus Graubünden teilgenommen. Aus der Branche I. Beherbergung haben insgesamt 69 Unternehmen teilgenommen. Sie ist in der Umfrage sehr gut abgebildet und lässt dementsprechend </a:t>
            </a:r>
            <a:r>
              <a:rPr lang="de-DE" sz="1200" dirty="0" smtClean="0">
                <a:solidFill>
                  <a:schemeClr val="tx2"/>
                </a:solidFill>
              </a:rPr>
              <a:t>repräsentative </a:t>
            </a:r>
            <a:r>
              <a:rPr lang="de-DE" sz="1200" dirty="0" smtClean="0">
                <a:solidFill>
                  <a:schemeClr val="tx2"/>
                </a:solidFill>
              </a:rPr>
              <a:t>Rückschlüsse zu. </a:t>
            </a:r>
            <a:endParaRPr lang="de-DE" sz="1200" dirty="0">
              <a:solidFill>
                <a:schemeClr val="tx2"/>
              </a:solidFill>
            </a:endParaRPr>
          </a:p>
        </p:txBody>
      </p:sp>
      <p:sp>
        <p:nvSpPr>
          <p:cNvPr id="11" name="Ellipse 43">
            <a:extLst>
              <a:ext uri="{FF2B5EF4-FFF2-40B4-BE49-F238E27FC236}">
                <a16:creationId xmlns:a16="http://schemas.microsoft.com/office/drawing/2014/main" id="{A64516A5-28CC-4EBF-BD52-DA5ED60C72E9}"/>
              </a:ext>
            </a:extLst>
          </p:cNvPr>
          <p:cNvSpPr/>
          <p:nvPr/>
        </p:nvSpPr>
        <p:spPr>
          <a:xfrm>
            <a:off x="395288" y="1208378"/>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1</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3" name="Ellipse 43">
            <a:extLst>
              <a:ext uri="{FF2B5EF4-FFF2-40B4-BE49-F238E27FC236}">
                <a16:creationId xmlns:a16="http://schemas.microsoft.com/office/drawing/2014/main" id="{24AC3DAD-5934-47A2-B906-6D616C6F8B95}"/>
              </a:ext>
            </a:extLst>
          </p:cNvPr>
          <p:cNvSpPr/>
          <p:nvPr/>
        </p:nvSpPr>
        <p:spPr>
          <a:xfrm>
            <a:off x="395288" y="2204864"/>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2</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5" name="Ellipse 43">
            <a:extLst>
              <a:ext uri="{FF2B5EF4-FFF2-40B4-BE49-F238E27FC236}">
                <a16:creationId xmlns:a16="http://schemas.microsoft.com/office/drawing/2014/main" id="{DE53696E-BEBF-42B0-AC3F-3D2015C0A3D1}"/>
              </a:ext>
            </a:extLst>
          </p:cNvPr>
          <p:cNvSpPr/>
          <p:nvPr/>
        </p:nvSpPr>
        <p:spPr>
          <a:xfrm>
            <a:off x="395288" y="3356992"/>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3</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8" name="Rectangle 9">
            <a:extLst>
              <a:ext uri="{FF2B5EF4-FFF2-40B4-BE49-F238E27FC236}">
                <a16:creationId xmlns:a16="http://schemas.microsoft.com/office/drawing/2014/main" id="{9C5718C9-A0D6-406A-B2B1-E0F94895A5B3}"/>
              </a:ext>
            </a:extLst>
          </p:cNvPr>
          <p:cNvSpPr/>
          <p:nvPr/>
        </p:nvSpPr>
        <p:spPr>
          <a:xfrm>
            <a:off x="1189605" y="2204864"/>
            <a:ext cx="7560840" cy="1054135"/>
          </a:xfrm>
          <a:prstGeom prst="rect">
            <a:avLst/>
          </a:prstGeom>
        </p:spPr>
        <p:txBody>
          <a:bodyPr wrap="square">
            <a:spAutoFit/>
          </a:bodyPr>
          <a:lstStyle/>
          <a:p>
            <a:r>
              <a:rPr lang="de-CH" sz="1200" b="1" dirty="0" smtClean="0">
                <a:solidFill>
                  <a:schemeClr val="tx2"/>
                </a:solidFill>
              </a:rPr>
              <a:t>Hohe Einbussen bei Umsatz und Cashflow für 2020 und 2021 erwartet</a:t>
            </a:r>
          </a:p>
          <a:p>
            <a:r>
              <a:rPr lang="de-CH" sz="1200" dirty="0" smtClean="0">
                <a:solidFill>
                  <a:schemeClr val="tx2"/>
                </a:solidFill>
              </a:rPr>
              <a:t>Die </a:t>
            </a:r>
            <a:r>
              <a:rPr lang="de-CH" sz="1200" dirty="0" smtClean="0">
                <a:solidFill>
                  <a:schemeClr val="tx2"/>
                </a:solidFill>
              </a:rPr>
              <a:t>Beherbergung </a:t>
            </a:r>
            <a:r>
              <a:rPr lang="de-CH" sz="1200" dirty="0" smtClean="0">
                <a:solidFill>
                  <a:schemeClr val="tx2"/>
                </a:solidFill>
              </a:rPr>
              <a:t>rechnet mit hohen Umsatz- und Cashflow-Einbussen für die Jahre 2020 und 2021. Je länger die COVID19-Krise und die damit einhergehenden Eindämmungsmassnahmen andauern, desto höher erwarten die Befragten die Einbussen. So rechnen rund 80 Prozent der Befragten (über alle Branchen hinweg) im Jahr 2021 mit merklichen Umsatzeinbussen. </a:t>
            </a:r>
            <a:endParaRPr lang="de-CH" sz="1200" dirty="0">
              <a:solidFill>
                <a:schemeClr val="tx2"/>
              </a:solidFill>
            </a:endParaRPr>
          </a:p>
        </p:txBody>
      </p:sp>
      <p:sp>
        <p:nvSpPr>
          <p:cNvPr id="19" name="Rectangle 9">
            <a:extLst>
              <a:ext uri="{FF2B5EF4-FFF2-40B4-BE49-F238E27FC236}">
                <a16:creationId xmlns:a16="http://schemas.microsoft.com/office/drawing/2014/main" id="{9C5718C9-A0D6-406A-B2B1-E0F94895A5B3}"/>
              </a:ext>
            </a:extLst>
          </p:cNvPr>
          <p:cNvSpPr/>
          <p:nvPr/>
        </p:nvSpPr>
        <p:spPr>
          <a:xfrm>
            <a:off x="1187624" y="3356992"/>
            <a:ext cx="7560840" cy="1238801"/>
          </a:xfrm>
          <a:prstGeom prst="rect">
            <a:avLst/>
          </a:prstGeom>
        </p:spPr>
        <p:txBody>
          <a:bodyPr wrap="square">
            <a:spAutoFit/>
          </a:bodyPr>
          <a:lstStyle/>
          <a:p>
            <a:r>
              <a:rPr lang="de-CH" sz="1200" b="1" dirty="0" smtClean="0">
                <a:solidFill>
                  <a:schemeClr val="tx2"/>
                </a:solidFill>
              </a:rPr>
              <a:t>Unternehmen haben Massnahmen eingeleitet und verstärkt</a:t>
            </a:r>
          </a:p>
          <a:p>
            <a:r>
              <a:rPr lang="de-CH" sz="1200" dirty="0" smtClean="0">
                <a:solidFill>
                  <a:schemeClr val="tx2"/>
                </a:solidFill>
              </a:rPr>
              <a:t>Die Unternehmen haben die bereits eingeleiteten Massnahmen zur Abfederung der Auswirkungen der COVID19-Krise noch einmal verstärkt. </a:t>
            </a:r>
            <a:r>
              <a:rPr lang="de-CH" sz="1200" dirty="0">
                <a:solidFill>
                  <a:schemeClr val="tx2"/>
                </a:solidFill>
              </a:rPr>
              <a:t>D</a:t>
            </a:r>
            <a:r>
              <a:rPr lang="de-CH" sz="1200" dirty="0" smtClean="0">
                <a:solidFill>
                  <a:schemeClr val="tx2"/>
                </a:solidFill>
              </a:rPr>
              <a:t>ie befragten Unternehmen haben insbesondere ihre Bemühungen zur Senkung der Betriebskosten verstärkt. So gaben 55% der Unternehmen in der Branche I. Beherbergung an, Kosten durch Personalentlassungen senken zu wollen. Im Vergleich zur Umfrage vom Sommer 2020, wo lediglich 33% der Befragten Personalentlassungen in Betracht zogen, ist dies eine deutliche Steigerung.</a:t>
            </a:r>
            <a:endParaRPr lang="de-CH" sz="1200" dirty="0">
              <a:solidFill>
                <a:schemeClr val="tx2"/>
              </a:solidFill>
            </a:endParaRPr>
          </a:p>
        </p:txBody>
      </p:sp>
    </p:spTree>
    <p:extLst>
      <p:ext uri="{BB962C8B-B14F-4D97-AF65-F5344CB8AC3E}">
        <p14:creationId xmlns:p14="http://schemas.microsoft.com/office/powerpoint/2010/main" val="184158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90323E-85AB-4284-B96E-9D9C45B4C711}"/>
              </a:ext>
            </a:extLst>
          </p:cNvPr>
          <p:cNvSpPr>
            <a:spLocks noGrp="1"/>
          </p:cNvSpPr>
          <p:nvPr>
            <p:ph type="title"/>
          </p:nvPr>
        </p:nvSpPr>
        <p:spPr/>
        <p:txBody>
          <a:bodyPr/>
          <a:lstStyle/>
          <a:p>
            <a:r>
              <a:rPr lang="de-DE" dirty="0"/>
              <a:t>Die Ergebnisse auf einen Blick</a:t>
            </a:r>
          </a:p>
        </p:txBody>
      </p:sp>
      <p:sp>
        <p:nvSpPr>
          <p:cNvPr id="3" name="Date Placeholder 2">
            <a:extLst>
              <a:ext uri="{FF2B5EF4-FFF2-40B4-BE49-F238E27FC236}">
                <a16:creationId xmlns:a16="http://schemas.microsoft.com/office/drawing/2014/main" id="{92676F7E-ACA8-4D74-A7DC-C72CCAE03133}"/>
              </a:ext>
            </a:extLst>
          </p:cNvPr>
          <p:cNvSpPr>
            <a:spLocks noGrp="1"/>
          </p:cNvSpPr>
          <p:nvPr>
            <p:ph type="dt" sz="half" idx="10"/>
          </p:nvPr>
        </p:nvSpPr>
        <p:spPr/>
        <p:txBody>
          <a:bodyPr/>
          <a:lstStyle/>
          <a:p>
            <a:fld id="{D5586FC7-F51F-4DC7-9BA9-59876F7D3203}" type="datetime1">
              <a:rPr lang="de-DE" smtClean="0"/>
              <a:t>04.02.2021</a:t>
            </a:fld>
            <a:endParaRPr lang="de-DE" dirty="0"/>
          </a:p>
        </p:txBody>
      </p:sp>
      <p:sp>
        <p:nvSpPr>
          <p:cNvPr id="4" name="Footer Placeholder 3">
            <a:extLst>
              <a:ext uri="{FF2B5EF4-FFF2-40B4-BE49-F238E27FC236}">
                <a16:creationId xmlns:a16="http://schemas.microsoft.com/office/drawing/2014/main" id="{A4CEC734-662D-4114-8C20-40E246AA79F8}"/>
              </a:ext>
            </a:extLst>
          </p:cNvPr>
          <p:cNvSpPr>
            <a:spLocks noGrp="1"/>
          </p:cNvSpPr>
          <p:nvPr>
            <p:ph type="ftr" sz="quarter" idx="11"/>
          </p:nvPr>
        </p:nvSpPr>
        <p:spPr/>
        <p:txBody>
          <a:bodyPr/>
          <a:lstStyle/>
          <a:p>
            <a:r>
              <a:rPr lang="de-DE" dirty="0"/>
              <a:t>Wirtschaftsforum Graubünden</a:t>
            </a:r>
          </a:p>
        </p:txBody>
      </p:sp>
      <p:sp>
        <p:nvSpPr>
          <p:cNvPr id="5" name="Slide Number Placeholder 4">
            <a:extLst>
              <a:ext uri="{FF2B5EF4-FFF2-40B4-BE49-F238E27FC236}">
                <a16:creationId xmlns:a16="http://schemas.microsoft.com/office/drawing/2014/main" id="{3C79E72D-E771-4C4E-BD81-BBEE9E0CD7A0}"/>
              </a:ext>
            </a:extLst>
          </p:cNvPr>
          <p:cNvSpPr>
            <a:spLocks noGrp="1"/>
          </p:cNvSpPr>
          <p:nvPr>
            <p:ph type="sldNum" sz="quarter" idx="12"/>
          </p:nvPr>
        </p:nvSpPr>
        <p:spPr/>
        <p:txBody>
          <a:bodyPr/>
          <a:lstStyle/>
          <a:p>
            <a:fld id="{C45EF9CB-EA02-4358-A43B-37B7D50B5BD7}" type="slidenum">
              <a:rPr lang="de-DE" smtClean="0"/>
              <a:pPr/>
              <a:t>4</a:t>
            </a:fld>
            <a:endParaRPr lang="de-DE" dirty="0"/>
          </a:p>
        </p:txBody>
      </p:sp>
      <p:sp>
        <p:nvSpPr>
          <p:cNvPr id="8" name="Text Placeholder 7">
            <a:extLst>
              <a:ext uri="{FF2B5EF4-FFF2-40B4-BE49-F238E27FC236}">
                <a16:creationId xmlns:a16="http://schemas.microsoft.com/office/drawing/2014/main" id="{A12A15A1-6747-4EC8-8B22-F9E9B97C886C}"/>
              </a:ext>
            </a:extLst>
          </p:cNvPr>
          <p:cNvSpPr>
            <a:spLocks noGrp="1"/>
          </p:cNvSpPr>
          <p:nvPr>
            <p:ph type="body" sz="quarter" idx="13"/>
          </p:nvPr>
        </p:nvSpPr>
        <p:spPr/>
        <p:txBody>
          <a:bodyPr/>
          <a:lstStyle/>
          <a:p>
            <a:r>
              <a:rPr lang="de-DE"/>
              <a:t>Einleitung</a:t>
            </a:r>
            <a:endParaRPr lang="de-DE" dirty="0"/>
          </a:p>
        </p:txBody>
      </p:sp>
      <p:sp>
        <p:nvSpPr>
          <p:cNvPr id="10" name="Rectangle 9">
            <a:extLst>
              <a:ext uri="{FF2B5EF4-FFF2-40B4-BE49-F238E27FC236}">
                <a16:creationId xmlns:a16="http://schemas.microsoft.com/office/drawing/2014/main" id="{9C5718C9-A0D6-406A-B2B1-E0F94895A5B3}"/>
              </a:ext>
            </a:extLst>
          </p:cNvPr>
          <p:cNvSpPr/>
          <p:nvPr/>
        </p:nvSpPr>
        <p:spPr>
          <a:xfrm>
            <a:off x="1187624" y="1265517"/>
            <a:ext cx="7560840" cy="2054409"/>
          </a:xfrm>
          <a:prstGeom prst="rect">
            <a:avLst/>
          </a:prstGeom>
        </p:spPr>
        <p:txBody>
          <a:bodyPr wrap="square">
            <a:spAutoFit/>
          </a:bodyPr>
          <a:lstStyle/>
          <a:p>
            <a:r>
              <a:rPr lang="de-DE" sz="1200" b="1" dirty="0" smtClean="0">
                <a:solidFill>
                  <a:schemeClr val="tx2"/>
                </a:solidFill>
              </a:rPr>
              <a:t>Wichtige Unterstützungsmassnahmen für Bündner Wirtschaft</a:t>
            </a:r>
            <a:endParaRPr lang="de-DE" sz="1200" b="1" dirty="0">
              <a:solidFill>
                <a:schemeClr val="tx2"/>
              </a:solidFill>
            </a:endParaRPr>
          </a:p>
          <a:p>
            <a:r>
              <a:rPr lang="de-DE" sz="1200" dirty="0" smtClean="0">
                <a:solidFill>
                  <a:schemeClr val="tx2"/>
                </a:solidFill>
              </a:rPr>
              <a:t>Die bisherigen Unterstützungsmassnahmen für die Bündner Wirtschaft haben sich grundsätzlich bewährt (Zustimmung zu allen Massnahmen über alle Branchen hinweg bei mindestens 55%), wobei insbesondere die Kurzarbeitsentschädigung und die aktuellen </a:t>
            </a:r>
            <a:r>
              <a:rPr lang="de-DE" sz="1200" dirty="0" err="1" smtClean="0">
                <a:solidFill>
                  <a:schemeClr val="tx2"/>
                </a:solidFill>
              </a:rPr>
              <a:t>Härtefallmassnahmen</a:t>
            </a:r>
            <a:r>
              <a:rPr lang="de-DE" sz="1200" dirty="0" smtClean="0">
                <a:solidFill>
                  <a:schemeClr val="tx2"/>
                </a:solidFill>
              </a:rPr>
              <a:t> für die Branche Beherbergung von </a:t>
            </a:r>
            <a:r>
              <a:rPr lang="de-DE" sz="1200" dirty="0" err="1" smtClean="0">
                <a:solidFill>
                  <a:schemeClr val="tx2"/>
                </a:solidFill>
              </a:rPr>
              <a:t>grosser</a:t>
            </a:r>
            <a:r>
              <a:rPr lang="de-DE" sz="1200" dirty="0" smtClean="0">
                <a:solidFill>
                  <a:schemeClr val="tx2"/>
                </a:solidFill>
              </a:rPr>
              <a:t> Relevanz ist. </a:t>
            </a:r>
          </a:p>
          <a:p>
            <a:r>
              <a:rPr lang="de-DE" sz="1200" dirty="0" smtClean="0">
                <a:solidFill>
                  <a:schemeClr val="tx2"/>
                </a:solidFill>
              </a:rPr>
              <a:t>Trotzdem sind rund 65% aller Befragten der Meinung, dass weitere finanzielle Unterstützung durch Bund und Kanton unerlässlich ist. </a:t>
            </a:r>
            <a:r>
              <a:rPr lang="de-CH" sz="1200" dirty="0">
                <a:solidFill>
                  <a:schemeClr val="tx2"/>
                </a:solidFill>
              </a:rPr>
              <a:t>Nebst der (raschen und unbürokratischen) finanziellen Unterstützung erwartet eine Mehrheit der Befragten auch die Übernahme eines Anteils am Umsatzrückgang (Ausfallentschädigung</a:t>
            </a:r>
            <a:r>
              <a:rPr lang="de-CH" sz="1200" dirty="0" smtClean="0">
                <a:solidFill>
                  <a:schemeClr val="tx2"/>
                </a:solidFill>
              </a:rPr>
              <a:t>). Wobei sich rund 3/4 aller Befragten eine Ausfallentschädigung von bis zu 50% des Umsatzes des Jahres 2019 wünschen.</a:t>
            </a:r>
            <a:endParaRPr lang="de-CH" sz="1200" dirty="0">
              <a:solidFill>
                <a:schemeClr val="tx2"/>
              </a:solidFill>
            </a:endParaRPr>
          </a:p>
          <a:p>
            <a:endParaRPr lang="de-DE" sz="1200" dirty="0">
              <a:solidFill>
                <a:srgbClr val="FF0000"/>
              </a:solidFill>
            </a:endParaRPr>
          </a:p>
        </p:txBody>
      </p:sp>
      <p:sp>
        <p:nvSpPr>
          <p:cNvPr id="11" name="Ellipse 43">
            <a:extLst>
              <a:ext uri="{FF2B5EF4-FFF2-40B4-BE49-F238E27FC236}">
                <a16:creationId xmlns:a16="http://schemas.microsoft.com/office/drawing/2014/main" id="{A64516A5-28CC-4EBF-BD52-DA5ED60C72E9}"/>
              </a:ext>
            </a:extLst>
          </p:cNvPr>
          <p:cNvSpPr/>
          <p:nvPr/>
        </p:nvSpPr>
        <p:spPr>
          <a:xfrm>
            <a:off x="395288" y="1208378"/>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smtClean="0">
                <a:solidFill>
                  <a:srgbClr val="A5300F"/>
                </a:solidFill>
                <a:effectLst/>
                <a:ea typeface="Calibri" panose="020F0502020204030204" pitchFamily="34" charset="0"/>
                <a:cs typeface="Times New Roman" panose="02020603050405020304" pitchFamily="18" charset="0"/>
              </a:rPr>
              <a:t>4</a:t>
            </a:r>
            <a:endParaRPr lang="de-DE" sz="2400" b="1" dirty="0">
              <a:solidFill>
                <a:srgbClr val="A5300F"/>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54B40DE-E939-4C19-AFD3-4BD8307C03A6}"/>
              </a:ext>
            </a:extLst>
          </p:cNvPr>
          <p:cNvSpPr/>
          <p:nvPr/>
        </p:nvSpPr>
        <p:spPr>
          <a:xfrm>
            <a:off x="1180402" y="3306249"/>
            <a:ext cx="7560840" cy="907941"/>
          </a:xfrm>
          <a:prstGeom prst="rect">
            <a:avLst/>
          </a:prstGeom>
        </p:spPr>
        <p:txBody>
          <a:bodyPr wrap="square">
            <a:spAutoFit/>
          </a:bodyPr>
          <a:lstStyle/>
          <a:p>
            <a:r>
              <a:rPr lang="de-DE" sz="1200" b="1" dirty="0" smtClean="0">
                <a:solidFill>
                  <a:schemeClr val="tx2"/>
                </a:solidFill>
              </a:rPr>
              <a:t>Gutes Zeugnis für Bündner und nationale Wirtschaftsverbände und Branchenorganisationen</a:t>
            </a:r>
            <a:endParaRPr lang="de-DE" sz="1200" b="1" dirty="0">
              <a:solidFill>
                <a:schemeClr val="tx2"/>
              </a:solidFill>
            </a:endParaRPr>
          </a:p>
          <a:p>
            <a:r>
              <a:rPr lang="de-CH" sz="1200" dirty="0" smtClean="0">
                <a:solidFill>
                  <a:schemeClr val="tx2"/>
                </a:solidFill>
              </a:rPr>
              <a:t>Nationale </a:t>
            </a:r>
            <a:r>
              <a:rPr lang="de-CH" sz="1200" dirty="0">
                <a:solidFill>
                  <a:schemeClr val="tx2"/>
                </a:solidFill>
              </a:rPr>
              <a:t>und Bündner Wirtschaftsverbände sowie Branchenorganisationen (79% und 86% gut/eher gut) </a:t>
            </a:r>
            <a:r>
              <a:rPr lang="de-CH" sz="1200" dirty="0" smtClean="0">
                <a:solidFill>
                  <a:schemeClr val="tx2"/>
                </a:solidFill>
              </a:rPr>
              <a:t>erhalten von den Befragten </a:t>
            </a:r>
            <a:r>
              <a:rPr lang="de-CH" sz="1200" dirty="0">
                <a:solidFill>
                  <a:schemeClr val="tx2"/>
                </a:solidFill>
              </a:rPr>
              <a:t>sehr gute Zeugnisse für ihre Arbeit im Rahmen der COVID19-Krise </a:t>
            </a:r>
            <a:r>
              <a:rPr lang="de-CH" sz="1200" dirty="0" smtClean="0">
                <a:solidFill>
                  <a:schemeClr val="tx2"/>
                </a:solidFill>
              </a:rPr>
              <a:t>ausgestellt</a:t>
            </a:r>
            <a:r>
              <a:rPr lang="de-CH" sz="1200" dirty="0">
                <a:solidFill>
                  <a:schemeClr val="tx2"/>
                </a:solidFill>
              </a:rPr>
              <a:t>.</a:t>
            </a:r>
          </a:p>
          <a:p>
            <a:endParaRPr lang="de-CH" sz="1200" dirty="0">
              <a:solidFill>
                <a:schemeClr val="tx2"/>
              </a:solidFill>
            </a:endParaRPr>
          </a:p>
        </p:txBody>
      </p:sp>
      <p:sp>
        <p:nvSpPr>
          <p:cNvPr id="13" name="Ellipse 43">
            <a:extLst>
              <a:ext uri="{FF2B5EF4-FFF2-40B4-BE49-F238E27FC236}">
                <a16:creationId xmlns:a16="http://schemas.microsoft.com/office/drawing/2014/main" id="{24AC3DAD-5934-47A2-B906-6D616C6F8B95}"/>
              </a:ext>
            </a:extLst>
          </p:cNvPr>
          <p:cNvSpPr/>
          <p:nvPr/>
        </p:nvSpPr>
        <p:spPr>
          <a:xfrm>
            <a:off x="395288" y="3140968"/>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smtClean="0">
                <a:solidFill>
                  <a:srgbClr val="A5300F"/>
                </a:solidFill>
                <a:effectLst/>
                <a:ea typeface="Calibri" panose="020F0502020204030204" pitchFamily="34" charset="0"/>
                <a:cs typeface="Times New Roman" panose="02020603050405020304" pitchFamily="18" charset="0"/>
              </a:rPr>
              <a:t>5</a:t>
            </a:r>
            <a:endParaRPr lang="de-DE" sz="1100" dirty="0">
              <a:solidFill>
                <a:srgbClr val="A5300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633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Auswertung Online-Umfrage für </a:t>
            </a:r>
            <a:br>
              <a:rPr lang="de-CH" dirty="0" smtClean="0"/>
            </a:br>
            <a:r>
              <a:rPr lang="de-CH" dirty="0" smtClean="0"/>
              <a:t>Branche </a:t>
            </a:r>
            <a:r>
              <a:rPr lang="de-CH" u="sng" dirty="0" smtClean="0"/>
              <a:t>I. Beherbergung </a:t>
            </a:r>
            <a:r>
              <a:rPr lang="de-CH" dirty="0" smtClean="0"/>
              <a:t>(n=69)</a:t>
            </a:r>
            <a:endParaRPr lang="de-CH" dirty="0"/>
          </a:p>
        </p:txBody>
      </p:sp>
      <p:sp>
        <p:nvSpPr>
          <p:cNvPr id="3" name="Textplatzhalter 2"/>
          <p:cNvSpPr>
            <a:spLocks noGrp="1"/>
          </p:cNvSpPr>
          <p:nvPr>
            <p:ph type="body" idx="1"/>
          </p:nvPr>
        </p:nvSpPr>
        <p:spPr/>
        <p:txBody>
          <a:bodyPr/>
          <a:lstStyle/>
          <a:p>
            <a:endParaRPr lang="de-CH" dirty="0" smtClean="0"/>
          </a:p>
        </p:txBody>
      </p:sp>
      <p:sp>
        <p:nvSpPr>
          <p:cNvPr id="4" name="Datumsplatzhalter 3"/>
          <p:cNvSpPr>
            <a:spLocks noGrp="1"/>
          </p:cNvSpPr>
          <p:nvPr>
            <p:ph type="dt" sz="half" idx="10"/>
          </p:nvPr>
        </p:nvSpPr>
        <p:spPr/>
        <p:txBody>
          <a:bodyPr/>
          <a:lstStyle/>
          <a:p>
            <a:fld id="{EDCB92D1-2A9B-486B-81C9-29144797BC4B}"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CH"/>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t>5</a:t>
            </a:fld>
            <a:endParaRPr lang="de-DE" dirty="0"/>
          </a:p>
        </p:txBody>
      </p:sp>
    </p:spTree>
    <p:extLst>
      <p:ext uri="{BB962C8B-B14F-4D97-AF65-F5344CB8AC3E}">
        <p14:creationId xmlns:p14="http://schemas.microsoft.com/office/powerpoint/2010/main" val="50052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Rund 3/4 der befragten Unternehmen in der Branche </a:t>
            </a:r>
            <a:r>
              <a:rPr lang="de-CH" u="sng" dirty="0" smtClean="0"/>
              <a:t>I. Beherbergung </a:t>
            </a:r>
            <a:r>
              <a:rPr lang="de-CH" dirty="0" smtClean="0"/>
              <a:t>sehen sich (bei aktuellem Szenario) negativ betroffen, 29% gehen gar von schwer negativer bis existenzieller Bedrohung aus.</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6</a:t>
            </a:fld>
            <a:endParaRPr lang="de-DE" dirty="0"/>
          </a:p>
        </p:txBody>
      </p:sp>
      <p:sp>
        <p:nvSpPr>
          <p:cNvPr id="8" name="Titel 7"/>
          <p:cNvSpPr>
            <a:spLocks noGrp="1"/>
          </p:cNvSpPr>
          <p:nvPr>
            <p:ph type="title"/>
          </p:nvPr>
        </p:nvSpPr>
        <p:spPr/>
        <p:txBody>
          <a:bodyPr/>
          <a:lstStyle/>
          <a:p>
            <a:r>
              <a:rPr lang="de-CH" dirty="0" smtClean="0"/>
              <a:t>Gefährdung der Unternehmen (1/2)</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2" name="Grafik 1"/>
          <p:cNvPicPr>
            <a:picLocks noChangeAspect="1"/>
          </p:cNvPicPr>
          <p:nvPr/>
        </p:nvPicPr>
        <p:blipFill>
          <a:blip r:embed="rId2"/>
          <a:stretch>
            <a:fillRect/>
          </a:stretch>
        </p:blipFill>
        <p:spPr>
          <a:xfrm>
            <a:off x="898942" y="1557138"/>
            <a:ext cx="7346115" cy="4751387"/>
          </a:xfrm>
          <a:prstGeom prst="rect">
            <a:avLst/>
          </a:prstGeom>
        </p:spPr>
      </p:pic>
    </p:spTree>
    <p:extLst>
      <p:ext uri="{BB962C8B-B14F-4D97-AF65-F5344CB8AC3E}">
        <p14:creationId xmlns:p14="http://schemas.microsoft.com/office/powerpoint/2010/main" val="132044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7</a:t>
            </a:fld>
            <a:endParaRPr lang="de-DE" dirty="0"/>
          </a:p>
        </p:txBody>
      </p:sp>
      <p:sp>
        <p:nvSpPr>
          <p:cNvPr id="8" name="Titel 7"/>
          <p:cNvSpPr>
            <a:spLocks noGrp="1"/>
          </p:cNvSpPr>
          <p:nvPr>
            <p:ph type="title"/>
          </p:nvPr>
        </p:nvSpPr>
        <p:spPr/>
        <p:txBody>
          <a:bodyPr/>
          <a:lstStyle/>
          <a:p>
            <a:r>
              <a:rPr lang="de-CH" dirty="0" smtClean="0"/>
              <a:t>Gefährdung der Unternehmen (2/2)</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sp>
        <p:nvSpPr>
          <p:cNvPr id="12" name="Textplatzhalter 9"/>
          <p:cNvSpPr txBox="1">
            <a:spLocks/>
          </p:cNvSpPr>
          <p:nvPr/>
        </p:nvSpPr>
        <p:spPr>
          <a:xfrm>
            <a:off x="395410" y="980395"/>
            <a:ext cx="8353425" cy="43247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300"/>
              </a:spcAft>
              <a:buClrTx/>
              <a:buFont typeface="+mj-lt"/>
              <a:buNone/>
              <a:defRPr sz="1000" kern="1200">
                <a:solidFill>
                  <a:schemeClr val="tx1"/>
                </a:solidFill>
                <a:latin typeface="+mn-lt"/>
                <a:ea typeface="+mn-ea"/>
                <a:cs typeface="+mn-cs"/>
              </a:defRPr>
            </a:lvl5pPr>
            <a:lvl6pPr marL="22860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000" kern="1200">
                <a:solidFill>
                  <a:schemeClr val="tx1"/>
                </a:solidFill>
                <a:latin typeface="+mn-lt"/>
                <a:ea typeface="+mn-ea"/>
                <a:cs typeface="+mn-cs"/>
              </a:defRPr>
            </a:lvl9pPr>
          </a:lstStyle>
          <a:p>
            <a:r>
              <a:rPr lang="de-CH" dirty="0" smtClean="0"/>
              <a:t>5 von 69 (7%) Unternehmen sehen sich als existenziell bedroht. Davon rechnet 1 Unternehmen damit, den Betrieb stilllegen zu müssen.</a:t>
            </a:r>
            <a:endParaRPr lang="de-CH" dirty="0"/>
          </a:p>
        </p:txBody>
      </p:sp>
      <p:pic>
        <p:nvPicPr>
          <p:cNvPr id="2" name="Grafik 1"/>
          <p:cNvPicPr>
            <a:picLocks noChangeAspect="1"/>
          </p:cNvPicPr>
          <p:nvPr/>
        </p:nvPicPr>
        <p:blipFill>
          <a:blip r:embed="rId2"/>
          <a:stretch>
            <a:fillRect/>
          </a:stretch>
        </p:blipFill>
        <p:spPr>
          <a:xfrm>
            <a:off x="892125" y="1556457"/>
            <a:ext cx="7359749" cy="4752268"/>
          </a:xfrm>
          <a:prstGeom prst="rect">
            <a:avLst/>
          </a:prstGeom>
        </p:spPr>
      </p:pic>
    </p:spTree>
    <p:extLst>
      <p:ext uri="{BB962C8B-B14F-4D97-AF65-F5344CB8AC3E}">
        <p14:creationId xmlns:p14="http://schemas.microsoft.com/office/powerpoint/2010/main" val="71166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039" y="834860"/>
            <a:ext cx="8353425" cy="432470"/>
          </a:xfrm>
        </p:spPr>
        <p:txBody>
          <a:bodyPr/>
          <a:lstStyle/>
          <a:p>
            <a:r>
              <a:rPr lang="de-CH" dirty="0" smtClean="0"/>
              <a:t>Die Unternehmen der Branche Beherbergung verstärken die im Sommer 2020 eingeleiteten Massnahmen, insbesondere bei der Senkung der </a:t>
            </a:r>
            <a:r>
              <a:rPr lang="de-CH" dirty="0" smtClean="0"/>
              <a:t>Betriebskosten (inkl. Personalkosten). </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8</a:t>
            </a:fld>
            <a:endParaRPr lang="de-DE" dirty="0"/>
          </a:p>
        </p:txBody>
      </p:sp>
      <p:sp>
        <p:nvSpPr>
          <p:cNvPr id="8" name="Titel 7"/>
          <p:cNvSpPr>
            <a:spLocks noGrp="1"/>
          </p:cNvSpPr>
          <p:nvPr>
            <p:ph type="title"/>
          </p:nvPr>
        </p:nvSpPr>
        <p:spPr/>
        <p:txBody>
          <a:bodyPr/>
          <a:lstStyle/>
          <a:p>
            <a:r>
              <a:rPr lang="de-CH" dirty="0" smtClean="0"/>
              <a:t>Betriebliche </a:t>
            </a:r>
            <a:r>
              <a:rPr lang="de-CH" dirty="0" smtClean="0"/>
              <a:t>Massnahmen</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3" name="Grafik 2"/>
          <p:cNvPicPr>
            <a:picLocks noChangeAspect="1"/>
          </p:cNvPicPr>
          <p:nvPr/>
        </p:nvPicPr>
        <p:blipFill>
          <a:blip r:embed="rId2"/>
          <a:stretch>
            <a:fillRect/>
          </a:stretch>
        </p:blipFill>
        <p:spPr>
          <a:xfrm>
            <a:off x="792000" y="1556792"/>
            <a:ext cx="7560000" cy="4891181"/>
          </a:xfrm>
          <a:prstGeom prst="rect">
            <a:avLst/>
          </a:prstGeom>
        </p:spPr>
      </p:pic>
    </p:spTree>
    <p:extLst>
      <p:ext uri="{BB962C8B-B14F-4D97-AF65-F5344CB8AC3E}">
        <p14:creationId xmlns:p14="http://schemas.microsoft.com/office/powerpoint/2010/main" val="101469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Kurzarbeitsentschädigung für Beherbergungsbranche klar wichtigste Unterstützungsmassnahme.</a:t>
            </a:r>
            <a:endParaRPr lang="de-CH" dirty="0"/>
          </a:p>
        </p:txBody>
      </p:sp>
      <p:sp>
        <p:nvSpPr>
          <p:cNvPr id="4" name="Datumsplatzhalter 3"/>
          <p:cNvSpPr>
            <a:spLocks noGrp="1"/>
          </p:cNvSpPr>
          <p:nvPr>
            <p:ph type="dt" sz="half" idx="10"/>
          </p:nvPr>
        </p:nvSpPr>
        <p:spPr/>
        <p:txBody>
          <a:bodyPr/>
          <a:lstStyle/>
          <a:p>
            <a:fld id="{E96CEC29-045F-4F82-821E-CBAC9ECE5365}" type="datetime1">
              <a:rPr lang="de-DE" smtClean="0"/>
              <a:t>04.02.2021</a:t>
            </a:fld>
            <a:endParaRPr lang="de-DE" dirty="0"/>
          </a:p>
        </p:txBody>
      </p:sp>
      <p:sp>
        <p:nvSpPr>
          <p:cNvPr id="5" name="Fußzeilenplatzhalter 4"/>
          <p:cNvSpPr>
            <a:spLocks noGrp="1"/>
          </p:cNvSpPr>
          <p:nvPr>
            <p:ph type="ftr" sz="quarter" idx="11"/>
          </p:nvPr>
        </p:nvSpPr>
        <p:spPr/>
        <p:txBody>
          <a:bodyPr/>
          <a:lstStyle/>
          <a:p>
            <a:r>
              <a:rPr lang="de-DE"/>
              <a:t>Wirtschaftsforum Graubünden in Kooperation mit Dachorganisationen der Wirtschaft Graubünden und dem Graubündnerischen Baumeisterverband</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9</a:t>
            </a:fld>
            <a:endParaRPr lang="de-DE" dirty="0"/>
          </a:p>
        </p:txBody>
      </p:sp>
      <p:sp>
        <p:nvSpPr>
          <p:cNvPr id="8" name="Titel 7"/>
          <p:cNvSpPr>
            <a:spLocks noGrp="1"/>
          </p:cNvSpPr>
          <p:nvPr>
            <p:ph type="title"/>
          </p:nvPr>
        </p:nvSpPr>
        <p:spPr/>
        <p:txBody>
          <a:bodyPr/>
          <a:lstStyle/>
          <a:p>
            <a:r>
              <a:rPr lang="de-CH" dirty="0" smtClean="0"/>
              <a:t>Staatliche Unterstützungsmassnahmen </a:t>
            </a:r>
            <a:r>
              <a:rPr lang="de-CH" dirty="0" smtClean="0"/>
              <a:t>(1/3)</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3" name="Grafik 2"/>
          <p:cNvPicPr>
            <a:picLocks noChangeAspect="1"/>
          </p:cNvPicPr>
          <p:nvPr/>
        </p:nvPicPr>
        <p:blipFill>
          <a:blip r:embed="rId2"/>
          <a:stretch>
            <a:fillRect/>
          </a:stretch>
        </p:blipFill>
        <p:spPr>
          <a:xfrm>
            <a:off x="895632" y="1553651"/>
            <a:ext cx="7352735" cy="4755669"/>
          </a:xfrm>
          <a:prstGeom prst="rect">
            <a:avLst/>
          </a:prstGeom>
        </p:spPr>
      </p:pic>
    </p:spTree>
    <p:extLst>
      <p:ext uri="{BB962C8B-B14F-4D97-AF65-F5344CB8AC3E}">
        <p14:creationId xmlns:p14="http://schemas.microsoft.com/office/powerpoint/2010/main" val="334792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C-PPT-Desgin v1-01">
  <a:themeElements>
    <a:clrScheme name="Rot">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300"/>
          </a:spcAft>
          <a:buClr>
            <a:schemeClr val="tx2"/>
          </a:buClr>
          <a:defRPr sz="1600" dirty="0"/>
        </a:defPPr>
      </a:lstStyle>
    </a:txDef>
  </a:objectDefaults>
  <a:extraClrSchemeLst>
    <a:extraClrScheme>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HC Logo dunkel">
      <a:srgbClr val="002E4E"/>
    </a:custClr>
    <a:custClr name="HC Logo hell">
      <a:srgbClr val="3A5F94"/>
    </a:custClr>
    <a:custClr name="HC Hintergrund">
      <a:srgbClr val="E9EDF4"/>
    </a:custClr>
  </a:custClrLst>
  <a:extLst>
    <a:ext uri="{05A4C25C-085E-4340-85A3-A5531E510DB2}">
      <thm15:themeFamily xmlns:thm15="http://schemas.microsoft.com/office/thememl/2012/main" name="Präsentation1" id="{DDF40F4E-E3EB-4F3C-A29B-9ED6C765E2C9}" vid="{119534CA-ED96-468F-A01E-985405939912}"/>
    </a:ext>
  </a:extLst>
</a:theme>
</file>

<file path=ppt/theme/theme2.xml><?xml version="1.0" encoding="utf-8"?>
<a:theme xmlns:a="http://schemas.openxmlformats.org/drawingml/2006/main" name="Office Theme">
  <a:themeElements>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713DB8-298E-48C4-BC0A-B502279BED5B}">
  <we:reference id="wa104038830" version="1.0.0.3" store="de-CH"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WIFO_Folien</Template>
  <TotalTime>0</TotalTime>
  <Words>890</Words>
  <Application>Microsoft Office PowerPoint</Application>
  <PresentationFormat>Bildschirmpräsentation (4:3)</PresentationFormat>
  <Paragraphs>95</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Times New Roman</vt:lpstr>
      <vt:lpstr>Wingdings</vt:lpstr>
      <vt:lpstr>HC-PPT-Desgin v1-01</vt:lpstr>
      <vt:lpstr>COVID19 Unternehmensbefragung Januar 2021</vt:lpstr>
      <vt:lpstr>Impressum</vt:lpstr>
      <vt:lpstr>Die Ergebnisse auf einen Blick</vt:lpstr>
      <vt:lpstr>Die Ergebnisse auf einen Blick</vt:lpstr>
      <vt:lpstr>Auswertung Online-Umfrage für  Branche I. Beherbergung (n=69)</vt:lpstr>
      <vt:lpstr>Gefährdung der Unternehmen (1/2)</vt:lpstr>
      <vt:lpstr>Gefährdung der Unternehmen (2/2)</vt:lpstr>
      <vt:lpstr>Betriebliche Massnahmen</vt:lpstr>
      <vt:lpstr>Staatliche Unterstützungsmassnahmen (1/3)</vt:lpstr>
      <vt:lpstr>Staatliche Unterstützungsmassnahmen (2/3)</vt:lpstr>
      <vt:lpstr>Staatliche Unterstützungsmassnahmen (3/3)</vt:lpstr>
      <vt:lpstr>Beurteilung der Arbeit von Behörden und Wirtschaftsverbänden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Nicolas Marti</dc:creator>
  <cp:lastModifiedBy>Peder Plaz</cp:lastModifiedBy>
  <cp:revision>127</cp:revision>
  <cp:lastPrinted>2020-09-14T05:18:06Z</cp:lastPrinted>
  <dcterms:created xsi:type="dcterms:W3CDTF">2020-08-31T07:23:36Z</dcterms:created>
  <dcterms:modified xsi:type="dcterms:W3CDTF">2021-02-04T09:24:20Z</dcterms:modified>
</cp:coreProperties>
</file>